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6" r:id="rId2"/>
    <p:sldId id="603" r:id="rId3"/>
    <p:sldId id="609" r:id="rId4"/>
    <p:sldId id="620" r:id="rId5"/>
    <p:sldId id="301" r:id="rId6"/>
    <p:sldId id="303" r:id="rId7"/>
    <p:sldId id="611" r:id="rId8"/>
    <p:sldId id="618" r:id="rId9"/>
    <p:sldId id="612" r:id="rId10"/>
    <p:sldId id="613" r:id="rId11"/>
    <p:sldId id="614" r:id="rId12"/>
    <p:sldId id="619" r:id="rId13"/>
    <p:sldId id="622" r:id="rId14"/>
    <p:sldId id="615" r:id="rId15"/>
    <p:sldId id="616" r:id="rId16"/>
    <p:sldId id="621" r:id="rId17"/>
    <p:sldId id="624" r:id="rId18"/>
    <p:sldId id="628" r:id="rId19"/>
    <p:sldId id="625" r:id="rId20"/>
    <p:sldId id="629" r:id="rId21"/>
    <p:sldId id="627" r:id="rId22"/>
    <p:sldId id="617" r:id="rId23"/>
    <p:sldId id="623" r:id="rId2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3" autoAdjust="0"/>
  </p:normalViewPr>
  <p:slideViewPr>
    <p:cSldViewPr>
      <p:cViewPr>
        <p:scale>
          <a:sx n="116" d="100"/>
          <a:sy n="116" d="100"/>
        </p:scale>
        <p:origin x="-141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B80D9-FC13-456A-A709-8B2F2415DC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63A804-EA04-44AC-BB65-FCC7F6C8A043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 smtClean="0">
              <a:latin typeface="Calibri" pitchFamily="34" charset="0"/>
            </a:rPr>
            <a:t>Oś 1</a:t>
          </a:r>
        </a:p>
        <a:p>
          <a:r>
            <a:rPr lang="pl-PL" sz="1400" b="1" dirty="0" smtClean="0">
              <a:latin typeface="Calibri" pitchFamily="34" charset="0"/>
            </a:rPr>
            <a:t>Przedsiębiorstwa i innowacje</a:t>
          </a:r>
          <a:endParaRPr lang="pl-PL" sz="1400" b="1" dirty="0">
            <a:latin typeface="Calibri" pitchFamily="34" charset="0"/>
          </a:endParaRPr>
        </a:p>
      </dgm:t>
    </dgm:pt>
    <dgm:pt modelId="{7B141AD2-7C52-4B91-8FDE-525A08476FC0}" type="parTrans" cxnId="{6DC476D6-1E1B-45B2-A92A-4398DB65C690}">
      <dgm:prSet/>
      <dgm:spPr/>
      <dgm:t>
        <a:bodyPr/>
        <a:lstStyle/>
        <a:p>
          <a:endParaRPr lang="pl-PL" sz="1600">
            <a:latin typeface="Calibri" pitchFamily="34" charset="0"/>
          </a:endParaRPr>
        </a:p>
      </dgm:t>
    </dgm:pt>
    <dgm:pt modelId="{2DC983F9-FD49-4562-BC3E-13DAE7161F0B}" type="sibTrans" cxnId="{6DC476D6-1E1B-45B2-A92A-4398DB65C690}">
      <dgm:prSet/>
      <dgm:spPr/>
      <dgm:t>
        <a:bodyPr/>
        <a:lstStyle/>
        <a:p>
          <a:endParaRPr lang="pl-PL" sz="1600">
            <a:latin typeface="Calibri" pitchFamily="34" charset="0"/>
          </a:endParaRPr>
        </a:p>
      </dgm:t>
    </dgm:pt>
    <dgm:pt modelId="{9E5700B2-CE5C-4322-A462-55ED8F8A2DC7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dirty="0" smtClean="0"/>
            <a:t>Wzmacnianie potencjału B+R i wdrożeniowego uczelni i jednostek naukowych </a:t>
          </a:r>
          <a:r>
            <a:rPr lang="pl-PL" sz="1400" b="0" dirty="0" smtClean="0">
              <a:latin typeface="Calibri" pitchFamily="34" charset="0"/>
            </a:rPr>
            <a:t> </a:t>
          </a:r>
          <a:r>
            <a:rPr lang="pl-PL" sz="1400" dirty="0" smtClean="0">
              <a:latin typeface="Calibri" pitchFamily="34" charset="0"/>
            </a:rPr>
            <a:t>(1.1) - 32 800 000 Euro</a:t>
          </a:r>
          <a:endParaRPr lang="pl-PL" sz="1400" dirty="0">
            <a:latin typeface="Calibri" pitchFamily="34" charset="0"/>
          </a:endParaRPr>
        </a:p>
      </dgm:t>
    </dgm:pt>
    <dgm:pt modelId="{30DB60BC-5373-475A-B1F0-F02EBD483084}" type="parTrans" cxnId="{301F6BF3-A2C9-4A12-859B-7D8E85C2AE88}">
      <dgm:prSet custT="1"/>
      <dgm:spPr/>
      <dgm:t>
        <a:bodyPr/>
        <a:lstStyle/>
        <a:p>
          <a:endParaRPr lang="pl-PL" sz="600" dirty="0">
            <a:latin typeface="Calibri" pitchFamily="34" charset="0"/>
          </a:endParaRPr>
        </a:p>
      </dgm:t>
    </dgm:pt>
    <dgm:pt modelId="{6DCA8472-45EE-4BDB-85CC-375AB36FAB43}" type="sibTrans" cxnId="{301F6BF3-A2C9-4A12-859B-7D8E85C2AE88}">
      <dgm:prSet/>
      <dgm:spPr/>
      <dgm:t>
        <a:bodyPr/>
        <a:lstStyle/>
        <a:p>
          <a:endParaRPr lang="pl-PL" sz="1600">
            <a:latin typeface="Calibri" pitchFamily="34" charset="0"/>
          </a:endParaRPr>
        </a:p>
      </dgm:t>
    </dgm:pt>
    <dgm:pt modelId="{0BEC1A0A-70CA-4401-B028-4D0449FECD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>
              <a:latin typeface="Calibri" pitchFamily="34" charset="0"/>
            </a:rPr>
            <a:t>Innowacyjne przedsiębiorstwa (1.2) </a:t>
          </a:r>
          <a:r>
            <a:rPr lang="pl-PL" sz="1400" dirty="0" smtClean="0">
              <a:latin typeface="Calibri" pitchFamily="34" charset="0"/>
            </a:rPr>
            <a:t>- 130 703 787 </a:t>
          </a:r>
          <a:r>
            <a:rPr lang="pl-PL" sz="1400" dirty="0" smtClean="0">
              <a:latin typeface="Calibri" pitchFamily="34" charset="0"/>
            </a:rPr>
            <a:t>Euro - DIP</a:t>
          </a:r>
          <a:endParaRPr lang="pl-PL" sz="1400" dirty="0">
            <a:latin typeface="Calibri" pitchFamily="34" charset="0"/>
          </a:endParaRPr>
        </a:p>
      </dgm:t>
    </dgm:pt>
    <dgm:pt modelId="{6B278C9A-72AF-4556-B1AB-7FE4E5F9A951}" type="parTrans" cxnId="{4DB6F255-629E-4251-AC8F-4306C1B2C8B3}">
      <dgm:prSet custT="1"/>
      <dgm:spPr/>
      <dgm:t>
        <a:bodyPr/>
        <a:lstStyle/>
        <a:p>
          <a:endParaRPr lang="pl-PL" sz="400">
            <a:latin typeface="Calibri" pitchFamily="34" charset="0"/>
          </a:endParaRPr>
        </a:p>
      </dgm:t>
    </dgm:pt>
    <dgm:pt modelId="{B7B1F50E-9D4F-4E0C-B5BA-E70AD3187A4B}" type="sibTrans" cxnId="{4DB6F255-629E-4251-AC8F-4306C1B2C8B3}">
      <dgm:prSet/>
      <dgm:spPr/>
      <dgm:t>
        <a:bodyPr/>
        <a:lstStyle/>
        <a:p>
          <a:endParaRPr lang="pl-PL" sz="1600">
            <a:latin typeface="Calibri" pitchFamily="34" charset="0"/>
          </a:endParaRPr>
        </a:p>
      </dgm:t>
    </dgm:pt>
    <dgm:pt modelId="{4934E191-4E48-42BE-ADBD-586621D027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>
              <a:latin typeface="Calibri" pitchFamily="34" charset="0"/>
            </a:rPr>
            <a:t>Rozwój przedsiębiorczości (1.3) - 62 650 419 </a:t>
          </a:r>
          <a:r>
            <a:rPr lang="pl-PL" sz="1400" dirty="0" smtClean="0">
              <a:latin typeface="Calibri" pitchFamily="34" charset="0"/>
            </a:rPr>
            <a:t>Euro - DIP</a:t>
          </a:r>
          <a:endParaRPr lang="pl-PL" sz="1400" dirty="0">
            <a:latin typeface="Calibri" pitchFamily="34" charset="0"/>
          </a:endParaRPr>
        </a:p>
      </dgm:t>
    </dgm:pt>
    <dgm:pt modelId="{5E338092-D916-4655-9AFC-71299DA6537C}" type="parTrans" cxnId="{74624F16-9E44-4C7B-B487-B60A391159FA}">
      <dgm:prSet custT="1"/>
      <dgm:spPr/>
      <dgm:t>
        <a:bodyPr/>
        <a:lstStyle/>
        <a:p>
          <a:endParaRPr lang="pl-PL" sz="400">
            <a:latin typeface="Calibri" pitchFamily="34" charset="0"/>
          </a:endParaRPr>
        </a:p>
      </dgm:t>
    </dgm:pt>
    <dgm:pt modelId="{C7066313-A9A1-46CE-AED4-ED8ED41EF824}" type="sibTrans" cxnId="{74624F16-9E44-4C7B-B487-B60A391159FA}">
      <dgm:prSet/>
      <dgm:spPr/>
      <dgm:t>
        <a:bodyPr/>
        <a:lstStyle/>
        <a:p>
          <a:endParaRPr lang="pl-PL" sz="1600">
            <a:latin typeface="Calibri" pitchFamily="34" charset="0"/>
          </a:endParaRPr>
        </a:p>
      </dgm:t>
    </dgm:pt>
    <dgm:pt modelId="{7D9F6C38-1E9E-424D-9946-90020B94B63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>
              <a:latin typeface="Calibri" pitchFamily="34" charset="0"/>
            </a:rPr>
            <a:t>Internacjonalizacja przedsiębiorstw (1.4) </a:t>
          </a:r>
          <a:r>
            <a:rPr lang="pl-PL" sz="1400" dirty="0" smtClean="0">
              <a:latin typeface="Calibri" pitchFamily="34" charset="0"/>
            </a:rPr>
            <a:t>- 19 156 670 </a:t>
          </a:r>
          <a:r>
            <a:rPr lang="pl-PL" sz="1400" dirty="0" smtClean="0">
              <a:latin typeface="Calibri" pitchFamily="34" charset="0"/>
            </a:rPr>
            <a:t>Euro - DIP</a:t>
          </a:r>
          <a:endParaRPr lang="pl-PL" sz="1400" dirty="0">
            <a:latin typeface="Calibri" pitchFamily="34" charset="0"/>
          </a:endParaRPr>
        </a:p>
      </dgm:t>
    </dgm:pt>
    <dgm:pt modelId="{071D5FAB-0BB7-48FB-8487-16D0F4149E44}" type="parTrans" cxnId="{D2AAE80C-301F-402F-BA65-CAC694C71465}">
      <dgm:prSet custT="1"/>
      <dgm:spPr/>
      <dgm:t>
        <a:bodyPr/>
        <a:lstStyle/>
        <a:p>
          <a:endParaRPr lang="pl-PL" sz="500">
            <a:latin typeface="Calibri" pitchFamily="34" charset="0"/>
          </a:endParaRPr>
        </a:p>
      </dgm:t>
    </dgm:pt>
    <dgm:pt modelId="{892A8303-9C88-4783-BCA4-BEFDAE4AE8A8}" type="sibTrans" cxnId="{D2AAE80C-301F-402F-BA65-CAC694C71465}">
      <dgm:prSet/>
      <dgm:spPr/>
      <dgm:t>
        <a:bodyPr/>
        <a:lstStyle/>
        <a:p>
          <a:endParaRPr lang="pl-PL" sz="1600">
            <a:latin typeface="Calibri" pitchFamily="34" charset="0"/>
          </a:endParaRPr>
        </a:p>
      </dgm:t>
    </dgm:pt>
    <dgm:pt modelId="{0723D9D1-043B-4E87-A1E4-7437AC9CAF6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>
              <a:latin typeface="Calibri" pitchFamily="34" charset="0"/>
            </a:rPr>
            <a:t>Rozwój produktów i usług w MŚP (1.5) - </a:t>
          </a:r>
          <a:r>
            <a:rPr lang="pl-PL" sz="1400" dirty="0" smtClean="0">
              <a:latin typeface="Calibri" pitchFamily="34" charset="0"/>
            </a:rPr>
            <a:t>170 235 842 </a:t>
          </a:r>
          <a:r>
            <a:rPr lang="pl-PL" sz="1400" dirty="0" smtClean="0">
              <a:latin typeface="Calibri" pitchFamily="34" charset="0"/>
            </a:rPr>
            <a:t>Euro - DIP</a:t>
          </a:r>
          <a:endParaRPr lang="pl-PL" sz="1400" dirty="0">
            <a:latin typeface="Calibri" pitchFamily="34" charset="0"/>
          </a:endParaRPr>
        </a:p>
      </dgm:t>
    </dgm:pt>
    <dgm:pt modelId="{A3CD25C7-8114-4096-9AB4-4648CF12F9C2}" type="parTrans" cxnId="{2BE19A7E-44C2-4E55-B93A-339EEC1EEEAC}">
      <dgm:prSet custT="1"/>
      <dgm:spPr/>
      <dgm:t>
        <a:bodyPr/>
        <a:lstStyle/>
        <a:p>
          <a:endParaRPr lang="pl-PL" sz="700">
            <a:latin typeface="Calibri" pitchFamily="34" charset="0"/>
          </a:endParaRPr>
        </a:p>
      </dgm:t>
    </dgm:pt>
    <dgm:pt modelId="{C9365CCE-EE12-4822-B82B-40E053C3D6FF}" type="sibTrans" cxnId="{2BE19A7E-44C2-4E55-B93A-339EEC1EEEAC}">
      <dgm:prSet/>
      <dgm:spPr/>
      <dgm:t>
        <a:bodyPr/>
        <a:lstStyle/>
        <a:p>
          <a:endParaRPr lang="pl-PL" sz="1600">
            <a:latin typeface="Calibri" pitchFamily="34" charset="0"/>
          </a:endParaRPr>
        </a:p>
      </dgm:t>
    </dgm:pt>
    <dgm:pt modelId="{36778E4B-CC8F-4DC5-A886-827C34AB6D8E}" type="pres">
      <dgm:prSet presAssocID="{BA5B80D9-FC13-456A-A709-8B2F2415D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D1D863-59F2-481F-A578-D0567F675D61}" type="pres">
      <dgm:prSet presAssocID="{A963A804-EA04-44AC-BB65-FCC7F6C8A043}" presName="root1" presStyleCnt="0"/>
      <dgm:spPr/>
      <dgm:t>
        <a:bodyPr/>
        <a:lstStyle/>
        <a:p>
          <a:endParaRPr lang="pl-PL"/>
        </a:p>
      </dgm:t>
    </dgm:pt>
    <dgm:pt modelId="{754D2DFD-F1C6-4EC2-A2C1-C4045AEA141E}" type="pres">
      <dgm:prSet presAssocID="{A963A804-EA04-44AC-BB65-FCC7F6C8A043}" presName="LevelOneTextNode" presStyleLbl="node0" presStyleIdx="0" presStyleCnt="1" custLinFactNeighborX="-4254" custLinFactNeighborY="-2643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1B1C4C-5032-452B-954E-556DCCB6E1E4}" type="pres">
      <dgm:prSet presAssocID="{A963A804-EA04-44AC-BB65-FCC7F6C8A043}" presName="level2hierChild" presStyleCnt="0"/>
      <dgm:spPr/>
      <dgm:t>
        <a:bodyPr/>
        <a:lstStyle/>
        <a:p>
          <a:endParaRPr lang="pl-PL"/>
        </a:p>
      </dgm:t>
    </dgm:pt>
    <dgm:pt modelId="{F6EE6C72-8858-490F-810A-EEFF3DAB7E4A}" type="pres">
      <dgm:prSet presAssocID="{30DB60BC-5373-475A-B1F0-F02EBD483084}" presName="conn2-1" presStyleLbl="parChTrans1D2" presStyleIdx="0" presStyleCnt="5"/>
      <dgm:spPr/>
      <dgm:t>
        <a:bodyPr/>
        <a:lstStyle/>
        <a:p>
          <a:endParaRPr lang="pl-PL"/>
        </a:p>
      </dgm:t>
    </dgm:pt>
    <dgm:pt modelId="{22AECD01-E7D2-4371-BE31-3A86AC42E55D}" type="pres">
      <dgm:prSet presAssocID="{30DB60BC-5373-475A-B1F0-F02EBD483084}" presName="connTx" presStyleLbl="parChTrans1D2" presStyleIdx="0" presStyleCnt="5"/>
      <dgm:spPr/>
      <dgm:t>
        <a:bodyPr/>
        <a:lstStyle/>
        <a:p>
          <a:endParaRPr lang="pl-PL"/>
        </a:p>
      </dgm:t>
    </dgm:pt>
    <dgm:pt modelId="{B9DE2457-9B1D-4612-AAB6-F514C3F785F3}" type="pres">
      <dgm:prSet presAssocID="{9E5700B2-CE5C-4322-A462-55ED8F8A2DC7}" presName="root2" presStyleCnt="0"/>
      <dgm:spPr/>
      <dgm:t>
        <a:bodyPr/>
        <a:lstStyle/>
        <a:p>
          <a:endParaRPr lang="pl-PL"/>
        </a:p>
      </dgm:t>
    </dgm:pt>
    <dgm:pt modelId="{09DD7597-F989-4463-99C0-7EFDA595F79D}" type="pres">
      <dgm:prSet presAssocID="{9E5700B2-CE5C-4322-A462-55ED8F8A2DC7}" presName="LevelTwoTextNode" presStyleLbl="node2" presStyleIdx="0" presStyleCnt="5" custScaleX="221836" custScaleY="43256" custLinFactNeighborX="517" custLinFactNeighborY="387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9E8019-2EAD-48E4-983E-0AC43DDE884C}" type="pres">
      <dgm:prSet presAssocID="{9E5700B2-CE5C-4322-A462-55ED8F8A2DC7}" presName="level3hierChild" presStyleCnt="0"/>
      <dgm:spPr/>
      <dgm:t>
        <a:bodyPr/>
        <a:lstStyle/>
        <a:p>
          <a:endParaRPr lang="pl-PL"/>
        </a:p>
      </dgm:t>
    </dgm:pt>
    <dgm:pt modelId="{5FE2471B-45ED-4531-B6DB-3A04644C0349}" type="pres">
      <dgm:prSet presAssocID="{6B278C9A-72AF-4556-B1AB-7FE4E5F9A951}" presName="conn2-1" presStyleLbl="parChTrans1D2" presStyleIdx="1" presStyleCnt="5"/>
      <dgm:spPr/>
      <dgm:t>
        <a:bodyPr/>
        <a:lstStyle/>
        <a:p>
          <a:endParaRPr lang="pl-PL"/>
        </a:p>
      </dgm:t>
    </dgm:pt>
    <dgm:pt modelId="{A609D0A0-7A01-49F0-850B-57BC40CF1858}" type="pres">
      <dgm:prSet presAssocID="{6B278C9A-72AF-4556-B1AB-7FE4E5F9A951}" presName="connTx" presStyleLbl="parChTrans1D2" presStyleIdx="1" presStyleCnt="5"/>
      <dgm:spPr/>
      <dgm:t>
        <a:bodyPr/>
        <a:lstStyle/>
        <a:p>
          <a:endParaRPr lang="pl-PL"/>
        </a:p>
      </dgm:t>
    </dgm:pt>
    <dgm:pt modelId="{87C71272-4C51-4616-871F-6A5BD7C19F18}" type="pres">
      <dgm:prSet presAssocID="{0BEC1A0A-70CA-4401-B028-4D0449FECD79}" presName="root2" presStyleCnt="0"/>
      <dgm:spPr/>
      <dgm:t>
        <a:bodyPr/>
        <a:lstStyle/>
        <a:p>
          <a:endParaRPr lang="pl-PL"/>
        </a:p>
      </dgm:t>
    </dgm:pt>
    <dgm:pt modelId="{60DAEB24-E927-43D5-A35D-FCF6764637E6}" type="pres">
      <dgm:prSet presAssocID="{0BEC1A0A-70CA-4401-B028-4D0449FECD79}" presName="LevelTwoTextNode" presStyleLbl="node2" presStyleIdx="1" presStyleCnt="5" custScaleX="221641" custScaleY="33013" custLinFactNeighborX="517" custLinFactNeighborY="-439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51095D0-9FD5-4C35-9537-7E01FF1B910B}" type="pres">
      <dgm:prSet presAssocID="{0BEC1A0A-70CA-4401-B028-4D0449FECD79}" presName="level3hierChild" presStyleCnt="0"/>
      <dgm:spPr/>
      <dgm:t>
        <a:bodyPr/>
        <a:lstStyle/>
        <a:p>
          <a:endParaRPr lang="pl-PL"/>
        </a:p>
      </dgm:t>
    </dgm:pt>
    <dgm:pt modelId="{31AA540E-AC40-4F40-86F4-4D3286573D09}" type="pres">
      <dgm:prSet presAssocID="{5E338092-D916-4655-9AFC-71299DA6537C}" presName="conn2-1" presStyleLbl="parChTrans1D2" presStyleIdx="2" presStyleCnt="5"/>
      <dgm:spPr/>
      <dgm:t>
        <a:bodyPr/>
        <a:lstStyle/>
        <a:p>
          <a:endParaRPr lang="pl-PL"/>
        </a:p>
      </dgm:t>
    </dgm:pt>
    <dgm:pt modelId="{E683E3CC-4CB2-4122-AE83-C2855E3F74D6}" type="pres">
      <dgm:prSet presAssocID="{5E338092-D916-4655-9AFC-71299DA6537C}" presName="connTx" presStyleLbl="parChTrans1D2" presStyleIdx="2" presStyleCnt="5"/>
      <dgm:spPr/>
      <dgm:t>
        <a:bodyPr/>
        <a:lstStyle/>
        <a:p>
          <a:endParaRPr lang="pl-PL"/>
        </a:p>
      </dgm:t>
    </dgm:pt>
    <dgm:pt modelId="{F5791F98-1664-4FC3-BFD8-0B577D529647}" type="pres">
      <dgm:prSet presAssocID="{4934E191-4E48-42BE-ADBD-586621D0272D}" presName="root2" presStyleCnt="0"/>
      <dgm:spPr/>
      <dgm:t>
        <a:bodyPr/>
        <a:lstStyle/>
        <a:p>
          <a:endParaRPr lang="pl-PL"/>
        </a:p>
      </dgm:t>
    </dgm:pt>
    <dgm:pt modelId="{BFB6A9BC-1BCD-4FE4-B90F-DDDC7B87C90E}" type="pres">
      <dgm:prSet presAssocID="{4934E191-4E48-42BE-ADBD-586621D0272D}" presName="LevelTwoTextNode" presStyleLbl="node2" presStyleIdx="2" presStyleCnt="5" custScaleX="220832" custScaleY="39040" custLinFactNeighborX="517" custLinFactNeighborY="-1200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5D1EBA-4823-4AEA-997B-99EE0CB43C6A}" type="pres">
      <dgm:prSet presAssocID="{4934E191-4E48-42BE-ADBD-586621D0272D}" presName="level3hierChild" presStyleCnt="0"/>
      <dgm:spPr/>
      <dgm:t>
        <a:bodyPr/>
        <a:lstStyle/>
        <a:p>
          <a:endParaRPr lang="pl-PL"/>
        </a:p>
      </dgm:t>
    </dgm:pt>
    <dgm:pt modelId="{CF4A6D1B-E90A-40B7-8E44-713D3F409C4B}" type="pres">
      <dgm:prSet presAssocID="{071D5FAB-0BB7-48FB-8487-16D0F4149E44}" presName="conn2-1" presStyleLbl="parChTrans1D2" presStyleIdx="3" presStyleCnt="5"/>
      <dgm:spPr/>
      <dgm:t>
        <a:bodyPr/>
        <a:lstStyle/>
        <a:p>
          <a:endParaRPr lang="pl-PL"/>
        </a:p>
      </dgm:t>
    </dgm:pt>
    <dgm:pt modelId="{02DD1BBC-CC3F-4DBE-98A7-7DF1822BFAC5}" type="pres">
      <dgm:prSet presAssocID="{071D5FAB-0BB7-48FB-8487-16D0F4149E44}" presName="connTx" presStyleLbl="parChTrans1D2" presStyleIdx="3" presStyleCnt="5"/>
      <dgm:spPr/>
      <dgm:t>
        <a:bodyPr/>
        <a:lstStyle/>
        <a:p>
          <a:endParaRPr lang="pl-PL"/>
        </a:p>
      </dgm:t>
    </dgm:pt>
    <dgm:pt modelId="{82A00D57-0471-4F11-A78D-D9D24FF29C71}" type="pres">
      <dgm:prSet presAssocID="{7D9F6C38-1E9E-424D-9946-90020B94B635}" presName="root2" presStyleCnt="0"/>
      <dgm:spPr/>
      <dgm:t>
        <a:bodyPr/>
        <a:lstStyle/>
        <a:p>
          <a:endParaRPr lang="pl-PL"/>
        </a:p>
      </dgm:t>
    </dgm:pt>
    <dgm:pt modelId="{F65BE2F9-793A-47FA-8556-C1D9715F1186}" type="pres">
      <dgm:prSet presAssocID="{7D9F6C38-1E9E-424D-9946-90020B94B635}" presName="LevelTwoTextNode" presStyleLbl="node2" presStyleIdx="3" presStyleCnt="5" custScaleX="217232" custScaleY="35369" custLinFactNeighborX="2696" custLinFactNeighborY="-1556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FE55BB-D702-4A4C-9148-20F37F29DD8B}" type="pres">
      <dgm:prSet presAssocID="{7D9F6C38-1E9E-424D-9946-90020B94B635}" presName="level3hierChild" presStyleCnt="0"/>
      <dgm:spPr/>
      <dgm:t>
        <a:bodyPr/>
        <a:lstStyle/>
        <a:p>
          <a:endParaRPr lang="pl-PL"/>
        </a:p>
      </dgm:t>
    </dgm:pt>
    <dgm:pt modelId="{733EE196-7814-4519-B00E-58AD253AF152}" type="pres">
      <dgm:prSet presAssocID="{A3CD25C7-8114-4096-9AB4-4648CF12F9C2}" presName="conn2-1" presStyleLbl="parChTrans1D2" presStyleIdx="4" presStyleCnt="5"/>
      <dgm:spPr/>
      <dgm:t>
        <a:bodyPr/>
        <a:lstStyle/>
        <a:p>
          <a:endParaRPr lang="pl-PL"/>
        </a:p>
      </dgm:t>
    </dgm:pt>
    <dgm:pt modelId="{5931DC12-76A3-4910-91CD-6C1387D95C8D}" type="pres">
      <dgm:prSet presAssocID="{A3CD25C7-8114-4096-9AB4-4648CF12F9C2}" presName="connTx" presStyleLbl="parChTrans1D2" presStyleIdx="4" presStyleCnt="5"/>
      <dgm:spPr/>
      <dgm:t>
        <a:bodyPr/>
        <a:lstStyle/>
        <a:p>
          <a:endParaRPr lang="pl-PL"/>
        </a:p>
      </dgm:t>
    </dgm:pt>
    <dgm:pt modelId="{40085540-DEE5-414A-98FF-79E401724BCE}" type="pres">
      <dgm:prSet presAssocID="{0723D9D1-043B-4E87-A1E4-7437AC9CAF6F}" presName="root2" presStyleCnt="0"/>
      <dgm:spPr/>
      <dgm:t>
        <a:bodyPr/>
        <a:lstStyle/>
        <a:p>
          <a:endParaRPr lang="pl-PL"/>
        </a:p>
      </dgm:t>
    </dgm:pt>
    <dgm:pt modelId="{800F4603-4DCE-408E-BC55-EE4C35BCA01C}" type="pres">
      <dgm:prSet presAssocID="{0723D9D1-043B-4E87-A1E4-7437AC9CAF6F}" presName="LevelTwoTextNode" presStyleLbl="node2" presStyleIdx="4" presStyleCnt="5" custScaleX="216129" custScaleY="39331" custLinFactNeighborX="2696" custLinFactNeighborY="-1328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4AF45C-F9D8-4D37-B1B3-B8549D8AAA7D}" type="pres">
      <dgm:prSet presAssocID="{0723D9D1-043B-4E87-A1E4-7437AC9CAF6F}" presName="level3hierChild" presStyleCnt="0"/>
      <dgm:spPr/>
      <dgm:t>
        <a:bodyPr/>
        <a:lstStyle/>
        <a:p>
          <a:endParaRPr lang="pl-PL"/>
        </a:p>
      </dgm:t>
    </dgm:pt>
  </dgm:ptLst>
  <dgm:cxnLst>
    <dgm:cxn modelId="{74624F16-9E44-4C7B-B487-B60A391159FA}" srcId="{A963A804-EA04-44AC-BB65-FCC7F6C8A043}" destId="{4934E191-4E48-42BE-ADBD-586621D0272D}" srcOrd="2" destOrd="0" parTransId="{5E338092-D916-4655-9AFC-71299DA6537C}" sibTransId="{C7066313-A9A1-46CE-AED4-ED8ED41EF824}"/>
    <dgm:cxn modelId="{4B59DEBB-16A2-4141-88E3-877A1E6CD3DD}" type="presOf" srcId="{BA5B80D9-FC13-456A-A709-8B2F2415DC5B}" destId="{36778E4B-CC8F-4DC5-A886-827C34AB6D8E}" srcOrd="0" destOrd="0" presId="urn:microsoft.com/office/officeart/2005/8/layout/hierarchy2"/>
    <dgm:cxn modelId="{441BD9D6-2169-48C1-AA0F-AA25258EFD8E}" type="presOf" srcId="{7D9F6C38-1E9E-424D-9946-90020B94B635}" destId="{F65BE2F9-793A-47FA-8556-C1D9715F1186}" srcOrd="0" destOrd="0" presId="urn:microsoft.com/office/officeart/2005/8/layout/hierarchy2"/>
    <dgm:cxn modelId="{F0DA6A7B-1CB5-4585-BE87-7D519CB11328}" type="presOf" srcId="{071D5FAB-0BB7-48FB-8487-16D0F4149E44}" destId="{CF4A6D1B-E90A-40B7-8E44-713D3F409C4B}" srcOrd="0" destOrd="0" presId="urn:microsoft.com/office/officeart/2005/8/layout/hierarchy2"/>
    <dgm:cxn modelId="{391867E7-F91A-46EE-A448-1605C1E1FA8E}" type="presOf" srcId="{5E338092-D916-4655-9AFC-71299DA6537C}" destId="{E683E3CC-4CB2-4122-AE83-C2855E3F74D6}" srcOrd="1" destOrd="0" presId="urn:microsoft.com/office/officeart/2005/8/layout/hierarchy2"/>
    <dgm:cxn modelId="{17998FAC-8A80-4707-95A7-4B309AAF9974}" type="presOf" srcId="{30DB60BC-5373-475A-B1F0-F02EBD483084}" destId="{F6EE6C72-8858-490F-810A-EEFF3DAB7E4A}" srcOrd="0" destOrd="0" presId="urn:microsoft.com/office/officeart/2005/8/layout/hierarchy2"/>
    <dgm:cxn modelId="{3FECA0D3-20DC-41A4-A429-9DC9649D1BA4}" type="presOf" srcId="{A3CD25C7-8114-4096-9AB4-4648CF12F9C2}" destId="{733EE196-7814-4519-B00E-58AD253AF152}" srcOrd="0" destOrd="0" presId="urn:microsoft.com/office/officeart/2005/8/layout/hierarchy2"/>
    <dgm:cxn modelId="{88B5B9FA-AF39-448D-8A42-C8DE2D9AEBED}" type="presOf" srcId="{0723D9D1-043B-4E87-A1E4-7437AC9CAF6F}" destId="{800F4603-4DCE-408E-BC55-EE4C35BCA01C}" srcOrd="0" destOrd="0" presId="urn:microsoft.com/office/officeart/2005/8/layout/hierarchy2"/>
    <dgm:cxn modelId="{4DB6F255-629E-4251-AC8F-4306C1B2C8B3}" srcId="{A963A804-EA04-44AC-BB65-FCC7F6C8A043}" destId="{0BEC1A0A-70CA-4401-B028-4D0449FECD79}" srcOrd="1" destOrd="0" parTransId="{6B278C9A-72AF-4556-B1AB-7FE4E5F9A951}" sibTransId="{B7B1F50E-9D4F-4E0C-B5BA-E70AD3187A4B}"/>
    <dgm:cxn modelId="{D9C4B78E-5405-454B-8F41-91CF966846F0}" type="presOf" srcId="{9E5700B2-CE5C-4322-A462-55ED8F8A2DC7}" destId="{09DD7597-F989-4463-99C0-7EFDA595F79D}" srcOrd="0" destOrd="0" presId="urn:microsoft.com/office/officeart/2005/8/layout/hierarchy2"/>
    <dgm:cxn modelId="{D2AAE80C-301F-402F-BA65-CAC694C71465}" srcId="{A963A804-EA04-44AC-BB65-FCC7F6C8A043}" destId="{7D9F6C38-1E9E-424D-9946-90020B94B635}" srcOrd="3" destOrd="0" parTransId="{071D5FAB-0BB7-48FB-8487-16D0F4149E44}" sibTransId="{892A8303-9C88-4783-BCA4-BEFDAE4AE8A8}"/>
    <dgm:cxn modelId="{96C80B84-817B-4EB0-B5F2-81423F21DA0A}" type="presOf" srcId="{30DB60BC-5373-475A-B1F0-F02EBD483084}" destId="{22AECD01-E7D2-4371-BE31-3A86AC42E55D}" srcOrd="1" destOrd="0" presId="urn:microsoft.com/office/officeart/2005/8/layout/hierarchy2"/>
    <dgm:cxn modelId="{C7B2F0DB-A4F0-465A-8310-896EF4DEC3B6}" type="presOf" srcId="{071D5FAB-0BB7-48FB-8487-16D0F4149E44}" destId="{02DD1BBC-CC3F-4DBE-98A7-7DF1822BFAC5}" srcOrd="1" destOrd="0" presId="urn:microsoft.com/office/officeart/2005/8/layout/hierarchy2"/>
    <dgm:cxn modelId="{F7A1C45A-0CB5-4130-901F-45B6F1DA5626}" type="presOf" srcId="{6B278C9A-72AF-4556-B1AB-7FE4E5F9A951}" destId="{A609D0A0-7A01-49F0-850B-57BC40CF1858}" srcOrd="1" destOrd="0" presId="urn:microsoft.com/office/officeart/2005/8/layout/hierarchy2"/>
    <dgm:cxn modelId="{67D12D5E-7095-4E2E-86C4-A3B306DFC681}" type="presOf" srcId="{0BEC1A0A-70CA-4401-B028-4D0449FECD79}" destId="{60DAEB24-E927-43D5-A35D-FCF6764637E6}" srcOrd="0" destOrd="0" presId="urn:microsoft.com/office/officeart/2005/8/layout/hierarchy2"/>
    <dgm:cxn modelId="{11840A98-A0EE-4F0A-9896-D96437F16034}" type="presOf" srcId="{6B278C9A-72AF-4556-B1AB-7FE4E5F9A951}" destId="{5FE2471B-45ED-4531-B6DB-3A04644C0349}" srcOrd="0" destOrd="0" presId="urn:microsoft.com/office/officeart/2005/8/layout/hierarchy2"/>
    <dgm:cxn modelId="{2BE19A7E-44C2-4E55-B93A-339EEC1EEEAC}" srcId="{A963A804-EA04-44AC-BB65-FCC7F6C8A043}" destId="{0723D9D1-043B-4E87-A1E4-7437AC9CAF6F}" srcOrd="4" destOrd="0" parTransId="{A3CD25C7-8114-4096-9AB4-4648CF12F9C2}" sibTransId="{C9365CCE-EE12-4822-B82B-40E053C3D6FF}"/>
    <dgm:cxn modelId="{EF2AB478-7A2B-4D74-A83E-6504A6398EDE}" type="presOf" srcId="{5E338092-D916-4655-9AFC-71299DA6537C}" destId="{31AA540E-AC40-4F40-86F4-4D3286573D09}" srcOrd="0" destOrd="0" presId="urn:microsoft.com/office/officeart/2005/8/layout/hierarchy2"/>
    <dgm:cxn modelId="{8D766FED-DCF2-4A36-A23A-66D2342ACEA0}" type="presOf" srcId="{A3CD25C7-8114-4096-9AB4-4648CF12F9C2}" destId="{5931DC12-76A3-4910-91CD-6C1387D95C8D}" srcOrd="1" destOrd="0" presId="urn:microsoft.com/office/officeart/2005/8/layout/hierarchy2"/>
    <dgm:cxn modelId="{E46B4D18-EDBE-4F45-946A-00F35FDC8651}" type="presOf" srcId="{4934E191-4E48-42BE-ADBD-586621D0272D}" destId="{BFB6A9BC-1BCD-4FE4-B90F-DDDC7B87C90E}" srcOrd="0" destOrd="0" presId="urn:microsoft.com/office/officeart/2005/8/layout/hierarchy2"/>
    <dgm:cxn modelId="{301F6BF3-A2C9-4A12-859B-7D8E85C2AE88}" srcId="{A963A804-EA04-44AC-BB65-FCC7F6C8A043}" destId="{9E5700B2-CE5C-4322-A462-55ED8F8A2DC7}" srcOrd="0" destOrd="0" parTransId="{30DB60BC-5373-475A-B1F0-F02EBD483084}" sibTransId="{6DCA8472-45EE-4BDB-85CC-375AB36FAB43}"/>
    <dgm:cxn modelId="{6DC476D6-1E1B-45B2-A92A-4398DB65C690}" srcId="{BA5B80D9-FC13-456A-A709-8B2F2415DC5B}" destId="{A963A804-EA04-44AC-BB65-FCC7F6C8A043}" srcOrd="0" destOrd="0" parTransId="{7B141AD2-7C52-4B91-8FDE-525A08476FC0}" sibTransId="{2DC983F9-FD49-4562-BC3E-13DAE7161F0B}"/>
    <dgm:cxn modelId="{9C4A0E87-D483-4281-A5C7-D958528BB86E}" type="presOf" srcId="{A963A804-EA04-44AC-BB65-FCC7F6C8A043}" destId="{754D2DFD-F1C6-4EC2-A2C1-C4045AEA141E}" srcOrd="0" destOrd="0" presId="urn:microsoft.com/office/officeart/2005/8/layout/hierarchy2"/>
    <dgm:cxn modelId="{6752EE38-4590-4FA9-A706-E424154F33F6}" type="presParOf" srcId="{36778E4B-CC8F-4DC5-A886-827C34AB6D8E}" destId="{9AD1D863-59F2-481F-A578-D0567F675D61}" srcOrd="0" destOrd="0" presId="urn:microsoft.com/office/officeart/2005/8/layout/hierarchy2"/>
    <dgm:cxn modelId="{F957F73C-C1A9-412F-A3A8-43A69925C323}" type="presParOf" srcId="{9AD1D863-59F2-481F-A578-D0567F675D61}" destId="{754D2DFD-F1C6-4EC2-A2C1-C4045AEA141E}" srcOrd="0" destOrd="0" presId="urn:microsoft.com/office/officeart/2005/8/layout/hierarchy2"/>
    <dgm:cxn modelId="{E90FEB94-1039-4CB7-AB33-E3D77C59B93A}" type="presParOf" srcId="{9AD1D863-59F2-481F-A578-D0567F675D61}" destId="{9C1B1C4C-5032-452B-954E-556DCCB6E1E4}" srcOrd="1" destOrd="0" presId="urn:microsoft.com/office/officeart/2005/8/layout/hierarchy2"/>
    <dgm:cxn modelId="{2F7325A5-F099-4536-A0ED-C268E18CAAA5}" type="presParOf" srcId="{9C1B1C4C-5032-452B-954E-556DCCB6E1E4}" destId="{F6EE6C72-8858-490F-810A-EEFF3DAB7E4A}" srcOrd="0" destOrd="0" presId="urn:microsoft.com/office/officeart/2005/8/layout/hierarchy2"/>
    <dgm:cxn modelId="{15606430-0FDD-4417-9D9D-C953A8DDDEA1}" type="presParOf" srcId="{F6EE6C72-8858-490F-810A-EEFF3DAB7E4A}" destId="{22AECD01-E7D2-4371-BE31-3A86AC42E55D}" srcOrd="0" destOrd="0" presId="urn:microsoft.com/office/officeart/2005/8/layout/hierarchy2"/>
    <dgm:cxn modelId="{C06C66CB-8B41-49B3-BEA0-7F6E7625D51F}" type="presParOf" srcId="{9C1B1C4C-5032-452B-954E-556DCCB6E1E4}" destId="{B9DE2457-9B1D-4612-AAB6-F514C3F785F3}" srcOrd="1" destOrd="0" presId="urn:microsoft.com/office/officeart/2005/8/layout/hierarchy2"/>
    <dgm:cxn modelId="{88283F94-057D-4C59-A3F4-079ECAA48606}" type="presParOf" srcId="{B9DE2457-9B1D-4612-AAB6-F514C3F785F3}" destId="{09DD7597-F989-4463-99C0-7EFDA595F79D}" srcOrd="0" destOrd="0" presId="urn:microsoft.com/office/officeart/2005/8/layout/hierarchy2"/>
    <dgm:cxn modelId="{AC236FC8-4FCA-4C6B-A990-6E5E972943B4}" type="presParOf" srcId="{B9DE2457-9B1D-4612-AAB6-F514C3F785F3}" destId="{EB9E8019-2EAD-48E4-983E-0AC43DDE884C}" srcOrd="1" destOrd="0" presId="urn:microsoft.com/office/officeart/2005/8/layout/hierarchy2"/>
    <dgm:cxn modelId="{614679CC-E093-4646-90F3-5F246DF7FA2D}" type="presParOf" srcId="{9C1B1C4C-5032-452B-954E-556DCCB6E1E4}" destId="{5FE2471B-45ED-4531-B6DB-3A04644C0349}" srcOrd="2" destOrd="0" presId="urn:microsoft.com/office/officeart/2005/8/layout/hierarchy2"/>
    <dgm:cxn modelId="{211A0F30-1454-40E2-9F9E-B7C2311F19BC}" type="presParOf" srcId="{5FE2471B-45ED-4531-B6DB-3A04644C0349}" destId="{A609D0A0-7A01-49F0-850B-57BC40CF1858}" srcOrd="0" destOrd="0" presId="urn:microsoft.com/office/officeart/2005/8/layout/hierarchy2"/>
    <dgm:cxn modelId="{A6172894-6B78-45B5-A640-7F9672042F6B}" type="presParOf" srcId="{9C1B1C4C-5032-452B-954E-556DCCB6E1E4}" destId="{87C71272-4C51-4616-871F-6A5BD7C19F18}" srcOrd="3" destOrd="0" presId="urn:microsoft.com/office/officeart/2005/8/layout/hierarchy2"/>
    <dgm:cxn modelId="{592CBD09-77DB-4D64-BBDF-54D926FEC311}" type="presParOf" srcId="{87C71272-4C51-4616-871F-6A5BD7C19F18}" destId="{60DAEB24-E927-43D5-A35D-FCF6764637E6}" srcOrd="0" destOrd="0" presId="urn:microsoft.com/office/officeart/2005/8/layout/hierarchy2"/>
    <dgm:cxn modelId="{721DED7D-88AB-448F-BB70-F619ADB8D23F}" type="presParOf" srcId="{87C71272-4C51-4616-871F-6A5BD7C19F18}" destId="{951095D0-9FD5-4C35-9537-7E01FF1B910B}" srcOrd="1" destOrd="0" presId="urn:microsoft.com/office/officeart/2005/8/layout/hierarchy2"/>
    <dgm:cxn modelId="{173E9FAD-3937-4413-8314-4F88A50E3854}" type="presParOf" srcId="{9C1B1C4C-5032-452B-954E-556DCCB6E1E4}" destId="{31AA540E-AC40-4F40-86F4-4D3286573D09}" srcOrd="4" destOrd="0" presId="urn:microsoft.com/office/officeart/2005/8/layout/hierarchy2"/>
    <dgm:cxn modelId="{8A7BE83B-1B8B-4739-A7A2-A79521009457}" type="presParOf" srcId="{31AA540E-AC40-4F40-86F4-4D3286573D09}" destId="{E683E3CC-4CB2-4122-AE83-C2855E3F74D6}" srcOrd="0" destOrd="0" presId="urn:microsoft.com/office/officeart/2005/8/layout/hierarchy2"/>
    <dgm:cxn modelId="{E882FD9B-9A23-47B1-B67A-69B003CAC1C4}" type="presParOf" srcId="{9C1B1C4C-5032-452B-954E-556DCCB6E1E4}" destId="{F5791F98-1664-4FC3-BFD8-0B577D529647}" srcOrd="5" destOrd="0" presId="urn:microsoft.com/office/officeart/2005/8/layout/hierarchy2"/>
    <dgm:cxn modelId="{951C0FE9-0BC7-4DB6-905D-DE21CDC34651}" type="presParOf" srcId="{F5791F98-1664-4FC3-BFD8-0B577D529647}" destId="{BFB6A9BC-1BCD-4FE4-B90F-DDDC7B87C90E}" srcOrd="0" destOrd="0" presId="urn:microsoft.com/office/officeart/2005/8/layout/hierarchy2"/>
    <dgm:cxn modelId="{C42D5F65-C573-4346-B505-7A2071CB057D}" type="presParOf" srcId="{F5791F98-1664-4FC3-BFD8-0B577D529647}" destId="{C15D1EBA-4823-4AEA-997B-99EE0CB43C6A}" srcOrd="1" destOrd="0" presId="urn:microsoft.com/office/officeart/2005/8/layout/hierarchy2"/>
    <dgm:cxn modelId="{C4E2EEC7-B26E-45F0-B41B-9C25053413E7}" type="presParOf" srcId="{9C1B1C4C-5032-452B-954E-556DCCB6E1E4}" destId="{CF4A6D1B-E90A-40B7-8E44-713D3F409C4B}" srcOrd="6" destOrd="0" presId="urn:microsoft.com/office/officeart/2005/8/layout/hierarchy2"/>
    <dgm:cxn modelId="{23022AF1-4FE1-45B5-B53B-94E93332DA8D}" type="presParOf" srcId="{CF4A6D1B-E90A-40B7-8E44-713D3F409C4B}" destId="{02DD1BBC-CC3F-4DBE-98A7-7DF1822BFAC5}" srcOrd="0" destOrd="0" presId="urn:microsoft.com/office/officeart/2005/8/layout/hierarchy2"/>
    <dgm:cxn modelId="{F0D364D6-1431-437F-A0AD-E22CD88B290D}" type="presParOf" srcId="{9C1B1C4C-5032-452B-954E-556DCCB6E1E4}" destId="{82A00D57-0471-4F11-A78D-D9D24FF29C71}" srcOrd="7" destOrd="0" presId="urn:microsoft.com/office/officeart/2005/8/layout/hierarchy2"/>
    <dgm:cxn modelId="{D51EAFD9-66D4-4A20-B2F5-2935909A6A41}" type="presParOf" srcId="{82A00D57-0471-4F11-A78D-D9D24FF29C71}" destId="{F65BE2F9-793A-47FA-8556-C1D9715F1186}" srcOrd="0" destOrd="0" presId="urn:microsoft.com/office/officeart/2005/8/layout/hierarchy2"/>
    <dgm:cxn modelId="{D52C5254-57B6-49A9-9501-672994B08D76}" type="presParOf" srcId="{82A00D57-0471-4F11-A78D-D9D24FF29C71}" destId="{9EFE55BB-D702-4A4C-9148-20F37F29DD8B}" srcOrd="1" destOrd="0" presId="urn:microsoft.com/office/officeart/2005/8/layout/hierarchy2"/>
    <dgm:cxn modelId="{8106616E-BCB3-4591-8F67-DEC3746D6FD1}" type="presParOf" srcId="{9C1B1C4C-5032-452B-954E-556DCCB6E1E4}" destId="{733EE196-7814-4519-B00E-58AD253AF152}" srcOrd="8" destOrd="0" presId="urn:microsoft.com/office/officeart/2005/8/layout/hierarchy2"/>
    <dgm:cxn modelId="{820F76FE-DCAD-4979-ACEB-7539AA0E5D4D}" type="presParOf" srcId="{733EE196-7814-4519-B00E-58AD253AF152}" destId="{5931DC12-76A3-4910-91CD-6C1387D95C8D}" srcOrd="0" destOrd="0" presId="urn:microsoft.com/office/officeart/2005/8/layout/hierarchy2"/>
    <dgm:cxn modelId="{964449C6-4DA1-4FBC-A656-1B1BC149490D}" type="presParOf" srcId="{9C1B1C4C-5032-452B-954E-556DCCB6E1E4}" destId="{40085540-DEE5-414A-98FF-79E401724BCE}" srcOrd="9" destOrd="0" presId="urn:microsoft.com/office/officeart/2005/8/layout/hierarchy2"/>
    <dgm:cxn modelId="{FA373724-6CF0-4359-8863-688C4908AB47}" type="presParOf" srcId="{40085540-DEE5-414A-98FF-79E401724BCE}" destId="{800F4603-4DCE-408E-BC55-EE4C35BCA01C}" srcOrd="0" destOrd="0" presId="urn:microsoft.com/office/officeart/2005/8/layout/hierarchy2"/>
    <dgm:cxn modelId="{079A5B0E-50E0-4AD6-B283-497205C555B5}" type="presParOf" srcId="{40085540-DEE5-414A-98FF-79E401724BCE}" destId="{F84AF45C-F9D8-4D37-B1B3-B8549D8A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5B80D9-FC13-456A-A709-8B2F2415DC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63A804-EA04-44AC-BB65-FCC7F6C8A043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 smtClean="0"/>
            <a:t>Oś 10</a:t>
          </a:r>
        </a:p>
        <a:p>
          <a:r>
            <a:rPr lang="pl-PL" sz="1400" b="1" dirty="0" smtClean="0"/>
            <a:t>Edukacja</a:t>
          </a:r>
          <a:endParaRPr lang="pl-PL" sz="1400" b="1" dirty="0"/>
        </a:p>
      </dgm:t>
    </dgm:pt>
    <dgm:pt modelId="{7B141AD2-7C52-4B91-8FDE-525A08476FC0}" type="parTrans" cxnId="{6DC476D6-1E1B-45B2-A92A-4398DB65C690}">
      <dgm:prSet/>
      <dgm:spPr/>
      <dgm:t>
        <a:bodyPr/>
        <a:lstStyle/>
        <a:p>
          <a:endParaRPr lang="pl-PL" sz="1600"/>
        </a:p>
      </dgm:t>
    </dgm:pt>
    <dgm:pt modelId="{2DC983F9-FD49-4562-BC3E-13DAE7161F0B}" type="sibTrans" cxnId="{6DC476D6-1E1B-45B2-A92A-4398DB65C690}">
      <dgm:prSet/>
      <dgm:spPr/>
      <dgm:t>
        <a:bodyPr/>
        <a:lstStyle/>
        <a:p>
          <a:endParaRPr lang="pl-PL" sz="1600"/>
        </a:p>
      </dgm:t>
    </dgm:pt>
    <dgm:pt modelId="{9E5700B2-CE5C-4322-A462-55ED8F8A2DC7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Zapewnienie równego dostępu do edukacji przedszkolnej (10.1) </a:t>
          </a:r>
          <a:r>
            <a:rPr lang="pl-PL" sz="1400" b="0" dirty="0" smtClean="0"/>
            <a:t>– 27 650 000 Euro</a:t>
          </a:r>
          <a:endParaRPr lang="pl-PL" sz="1400" b="0" dirty="0"/>
        </a:p>
      </dgm:t>
    </dgm:pt>
    <dgm:pt modelId="{30DB60BC-5373-475A-B1F0-F02EBD483084}" type="parTrans" cxnId="{301F6BF3-A2C9-4A12-859B-7D8E85C2AE88}">
      <dgm:prSet custT="1"/>
      <dgm:spPr/>
      <dgm:t>
        <a:bodyPr/>
        <a:lstStyle/>
        <a:p>
          <a:endParaRPr lang="pl-PL" sz="600"/>
        </a:p>
      </dgm:t>
    </dgm:pt>
    <dgm:pt modelId="{6DCA8472-45EE-4BDB-85CC-375AB36FAB43}" type="sibTrans" cxnId="{301F6BF3-A2C9-4A12-859B-7D8E85C2AE88}">
      <dgm:prSet/>
      <dgm:spPr/>
      <dgm:t>
        <a:bodyPr/>
        <a:lstStyle/>
        <a:p>
          <a:endParaRPr lang="pl-PL" sz="1600"/>
        </a:p>
      </dgm:t>
    </dgm:pt>
    <dgm:pt modelId="{0BEC1A0A-70CA-4401-B028-4D0449FECD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Zapewnienie równego dostępu do wysokiej jakości edukacji podstawowej, gimnazjalnej i ponadgimnazjalnej (10.2) - </a:t>
          </a:r>
          <a:r>
            <a:rPr lang="pl-PL" sz="1400" b="0" dirty="0" smtClean="0"/>
            <a:t>51 350 000  Euro</a:t>
          </a:r>
          <a:endParaRPr lang="pl-PL" sz="1400" b="0" dirty="0"/>
        </a:p>
      </dgm:t>
    </dgm:pt>
    <dgm:pt modelId="{6B278C9A-72AF-4556-B1AB-7FE4E5F9A951}" type="parTrans" cxnId="{4DB6F255-629E-4251-AC8F-4306C1B2C8B3}">
      <dgm:prSet custT="1"/>
      <dgm:spPr/>
      <dgm:t>
        <a:bodyPr/>
        <a:lstStyle/>
        <a:p>
          <a:endParaRPr lang="pl-PL" sz="400"/>
        </a:p>
      </dgm:t>
    </dgm:pt>
    <dgm:pt modelId="{B7B1F50E-9D4F-4E0C-B5BA-E70AD3187A4B}" type="sibTrans" cxnId="{4DB6F255-629E-4251-AC8F-4306C1B2C8B3}">
      <dgm:prSet/>
      <dgm:spPr/>
      <dgm:t>
        <a:bodyPr/>
        <a:lstStyle/>
        <a:p>
          <a:endParaRPr lang="pl-PL" sz="1600"/>
        </a:p>
      </dgm:t>
    </dgm:pt>
    <dgm:pt modelId="{4934E191-4E48-42BE-ADBD-586621D027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Poprawa dostępności i wspieranie uczenia się przez całe życie </a:t>
          </a:r>
          <a:br>
            <a:rPr lang="pl-PL" sz="1400" dirty="0" smtClean="0"/>
          </a:br>
          <a:r>
            <a:rPr lang="pl-PL" sz="1400" dirty="0" smtClean="0"/>
            <a:t>(10.3) </a:t>
          </a:r>
          <a:r>
            <a:rPr lang="pl-PL" sz="1400" b="0" dirty="0" smtClean="0"/>
            <a:t>- 17 899 897 Euro</a:t>
          </a:r>
          <a:endParaRPr lang="pl-PL" sz="1400" b="0" dirty="0"/>
        </a:p>
      </dgm:t>
    </dgm:pt>
    <dgm:pt modelId="{5E338092-D916-4655-9AFC-71299DA6537C}" type="parTrans" cxnId="{74624F16-9E44-4C7B-B487-B60A391159FA}">
      <dgm:prSet custT="1"/>
      <dgm:spPr/>
      <dgm:t>
        <a:bodyPr/>
        <a:lstStyle/>
        <a:p>
          <a:endParaRPr lang="pl-PL" sz="400"/>
        </a:p>
      </dgm:t>
    </dgm:pt>
    <dgm:pt modelId="{C7066313-A9A1-46CE-AED4-ED8ED41EF824}" type="sibTrans" cxnId="{74624F16-9E44-4C7B-B487-B60A391159FA}">
      <dgm:prSet/>
      <dgm:spPr/>
      <dgm:t>
        <a:bodyPr/>
        <a:lstStyle/>
        <a:p>
          <a:endParaRPr lang="pl-PL" sz="1600"/>
        </a:p>
      </dgm:t>
    </dgm:pt>
    <dgm:pt modelId="{7D9F6C38-1E9E-424D-9946-90020B94B63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1400" b="0" dirty="0" smtClean="0"/>
            <a:t>Dostosowanie systemów kształcenia i szkolenia zawodowego </a:t>
          </a:r>
          <a:br>
            <a:rPr lang="pl-PL" sz="1400" b="0" dirty="0" smtClean="0"/>
          </a:br>
          <a:r>
            <a:rPr lang="pl-PL" sz="1400" b="0" dirty="0" smtClean="0"/>
            <a:t>do potrzeb rynku pracy (10.4) - 59 281 196 Euro</a:t>
          </a:r>
          <a:endParaRPr lang="pl-PL" sz="1400" b="0" dirty="0"/>
        </a:p>
      </dgm:t>
    </dgm:pt>
    <dgm:pt modelId="{071D5FAB-0BB7-48FB-8487-16D0F4149E44}" type="parTrans" cxnId="{D2AAE80C-301F-402F-BA65-CAC694C71465}">
      <dgm:prSet custT="1"/>
      <dgm:spPr/>
      <dgm:t>
        <a:bodyPr/>
        <a:lstStyle/>
        <a:p>
          <a:endParaRPr lang="pl-PL" sz="500"/>
        </a:p>
      </dgm:t>
    </dgm:pt>
    <dgm:pt modelId="{892A8303-9C88-4783-BCA4-BEFDAE4AE8A8}" type="sibTrans" cxnId="{D2AAE80C-301F-402F-BA65-CAC694C71465}">
      <dgm:prSet/>
      <dgm:spPr/>
      <dgm:t>
        <a:bodyPr/>
        <a:lstStyle/>
        <a:p>
          <a:endParaRPr lang="pl-PL" sz="1600"/>
        </a:p>
      </dgm:t>
    </dgm:pt>
    <dgm:pt modelId="{36778E4B-CC8F-4DC5-A886-827C34AB6D8E}" type="pres">
      <dgm:prSet presAssocID="{BA5B80D9-FC13-456A-A709-8B2F2415D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D1D863-59F2-481F-A578-D0567F675D61}" type="pres">
      <dgm:prSet presAssocID="{A963A804-EA04-44AC-BB65-FCC7F6C8A043}" presName="root1" presStyleCnt="0"/>
      <dgm:spPr/>
    </dgm:pt>
    <dgm:pt modelId="{754D2DFD-F1C6-4EC2-A2C1-C4045AEA141E}" type="pres">
      <dgm:prSet presAssocID="{A963A804-EA04-44AC-BB65-FCC7F6C8A043}" presName="LevelOneTextNode" presStyleLbl="node0" presStyleIdx="0" presStyleCnt="1" custScaleX="104246" custScaleY="151281" custLinFactNeighborX="22159" custLinFactNeighborY="570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1B1C4C-5032-452B-954E-556DCCB6E1E4}" type="pres">
      <dgm:prSet presAssocID="{A963A804-EA04-44AC-BB65-FCC7F6C8A043}" presName="level2hierChild" presStyleCnt="0"/>
      <dgm:spPr/>
    </dgm:pt>
    <dgm:pt modelId="{F6EE6C72-8858-490F-810A-EEFF3DAB7E4A}" type="pres">
      <dgm:prSet presAssocID="{30DB60BC-5373-475A-B1F0-F02EBD483084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22AECD01-E7D2-4371-BE31-3A86AC42E55D}" type="pres">
      <dgm:prSet presAssocID="{30DB60BC-5373-475A-B1F0-F02EBD483084}" presName="connTx" presStyleLbl="parChTrans1D2" presStyleIdx="0" presStyleCnt="4"/>
      <dgm:spPr/>
      <dgm:t>
        <a:bodyPr/>
        <a:lstStyle/>
        <a:p>
          <a:endParaRPr lang="pl-PL"/>
        </a:p>
      </dgm:t>
    </dgm:pt>
    <dgm:pt modelId="{B9DE2457-9B1D-4612-AAB6-F514C3F785F3}" type="pres">
      <dgm:prSet presAssocID="{9E5700B2-CE5C-4322-A462-55ED8F8A2DC7}" presName="root2" presStyleCnt="0"/>
      <dgm:spPr/>
    </dgm:pt>
    <dgm:pt modelId="{09DD7597-F989-4463-99C0-7EFDA595F79D}" type="pres">
      <dgm:prSet presAssocID="{9E5700B2-CE5C-4322-A462-55ED8F8A2DC7}" presName="LevelTwoTextNode" presStyleLbl="node2" presStyleIdx="0" presStyleCnt="4" custScaleX="498822" custScaleY="54712" custLinFactNeighborX="-5249" custLinFactNeighborY="-1359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9E8019-2EAD-48E4-983E-0AC43DDE884C}" type="pres">
      <dgm:prSet presAssocID="{9E5700B2-CE5C-4322-A462-55ED8F8A2DC7}" presName="level3hierChild" presStyleCnt="0"/>
      <dgm:spPr/>
    </dgm:pt>
    <dgm:pt modelId="{5FE2471B-45ED-4531-B6DB-3A04644C0349}" type="pres">
      <dgm:prSet presAssocID="{6B278C9A-72AF-4556-B1AB-7FE4E5F9A951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A609D0A0-7A01-49F0-850B-57BC40CF1858}" type="pres">
      <dgm:prSet presAssocID="{6B278C9A-72AF-4556-B1AB-7FE4E5F9A951}" presName="connTx" presStyleLbl="parChTrans1D2" presStyleIdx="1" presStyleCnt="4"/>
      <dgm:spPr/>
      <dgm:t>
        <a:bodyPr/>
        <a:lstStyle/>
        <a:p>
          <a:endParaRPr lang="pl-PL"/>
        </a:p>
      </dgm:t>
    </dgm:pt>
    <dgm:pt modelId="{87C71272-4C51-4616-871F-6A5BD7C19F18}" type="pres">
      <dgm:prSet presAssocID="{0BEC1A0A-70CA-4401-B028-4D0449FECD79}" presName="root2" presStyleCnt="0"/>
      <dgm:spPr/>
    </dgm:pt>
    <dgm:pt modelId="{60DAEB24-E927-43D5-A35D-FCF6764637E6}" type="pres">
      <dgm:prSet presAssocID="{0BEC1A0A-70CA-4401-B028-4D0449FECD79}" presName="LevelTwoTextNode" presStyleLbl="node2" presStyleIdx="1" presStyleCnt="4" custScaleX="477473" custScaleY="89859" custLinFactNeighborX="15052" custLinFactNeighborY="655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51095D0-9FD5-4C35-9537-7E01FF1B910B}" type="pres">
      <dgm:prSet presAssocID="{0BEC1A0A-70CA-4401-B028-4D0449FECD79}" presName="level3hierChild" presStyleCnt="0"/>
      <dgm:spPr/>
    </dgm:pt>
    <dgm:pt modelId="{31AA540E-AC40-4F40-86F4-4D3286573D09}" type="pres">
      <dgm:prSet presAssocID="{5E338092-D916-4655-9AFC-71299DA6537C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E683E3CC-4CB2-4122-AE83-C2855E3F74D6}" type="pres">
      <dgm:prSet presAssocID="{5E338092-D916-4655-9AFC-71299DA6537C}" presName="connTx" presStyleLbl="parChTrans1D2" presStyleIdx="2" presStyleCnt="4"/>
      <dgm:spPr/>
      <dgm:t>
        <a:bodyPr/>
        <a:lstStyle/>
        <a:p>
          <a:endParaRPr lang="pl-PL"/>
        </a:p>
      </dgm:t>
    </dgm:pt>
    <dgm:pt modelId="{F5791F98-1664-4FC3-BFD8-0B577D529647}" type="pres">
      <dgm:prSet presAssocID="{4934E191-4E48-42BE-ADBD-586621D0272D}" presName="root2" presStyleCnt="0"/>
      <dgm:spPr/>
    </dgm:pt>
    <dgm:pt modelId="{BFB6A9BC-1BCD-4FE4-B90F-DDDC7B87C90E}" type="pres">
      <dgm:prSet presAssocID="{4934E191-4E48-42BE-ADBD-586621D0272D}" presName="LevelTwoTextNode" presStyleLbl="node2" presStyleIdx="2" presStyleCnt="4" custScaleX="477373" custScaleY="63392" custLinFactNeighborX="18463" custLinFactNeighborY="1185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5D1EBA-4823-4AEA-997B-99EE0CB43C6A}" type="pres">
      <dgm:prSet presAssocID="{4934E191-4E48-42BE-ADBD-586621D0272D}" presName="level3hierChild" presStyleCnt="0"/>
      <dgm:spPr/>
    </dgm:pt>
    <dgm:pt modelId="{CF4A6D1B-E90A-40B7-8E44-713D3F409C4B}" type="pres">
      <dgm:prSet presAssocID="{071D5FAB-0BB7-48FB-8487-16D0F4149E44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02DD1BBC-CC3F-4DBE-98A7-7DF1822BFAC5}" type="pres">
      <dgm:prSet presAssocID="{071D5FAB-0BB7-48FB-8487-16D0F4149E44}" presName="connTx" presStyleLbl="parChTrans1D2" presStyleIdx="3" presStyleCnt="4"/>
      <dgm:spPr/>
      <dgm:t>
        <a:bodyPr/>
        <a:lstStyle/>
        <a:p>
          <a:endParaRPr lang="pl-PL"/>
        </a:p>
      </dgm:t>
    </dgm:pt>
    <dgm:pt modelId="{82A00D57-0471-4F11-A78D-D9D24FF29C71}" type="pres">
      <dgm:prSet presAssocID="{7D9F6C38-1E9E-424D-9946-90020B94B635}" presName="root2" presStyleCnt="0"/>
      <dgm:spPr/>
    </dgm:pt>
    <dgm:pt modelId="{F65BE2F9-793A-47FA-8556-C1D9715F1186}" type="pres">
      <dgm:prSet presAssocID="{7D9F6C38-1E9E-424D-9946-90020B94B635}" presName="LevelTwoTextNode" presStyleLbl="node2" presStyleIdx="3" presStyleCnt="4" custScaleX="499168" custScaleY="61981" custLinFactNeighborX="-5129" custLinFactNeighborY="1359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FE55BB-D702-4A4C-9148-20F37F29DD8B}" type="pres">
      <dgm:prSet presAssocID="{7D9F6C38-1E9E-424D-9946-90020B94B635}" presName="level3hierChild" presStyleCnt="0"/>
      <dgm:spPr/>
    </dgm:pt>
  </dgm:ptLst>
  <dgm:cxnLst>
    <dgm:cxn modelId="{0ABDEF13-18FA-464B-9F1B-DC159BC727AD}" type="presOf" srcId="{7D9F6C38-1E9E-424D-9946-90020B94B635}" destId="{F65BE2F9-793A-47FA-8556-C1D9715F1186}" srcOrd="0" destOrd="0" presId="urn:microsoft.com/office/officeart/2005/8/layout/hierarchy2"/>
    <dgm:cxn modelId="{F04508A1-4A6A-4BD0-9206-27A85DB5A6BC}" type="presOf" srcId="{30DB60BC-5373-475A-B1F0-F02EBD483084}" destId="{22AECD01-E7D2-4371-BE31-3A86AC42E55D}" srcOrd="1" destOrd="0" presId="urn:microsoft.com/office/officeart/2005/8/layout/hierarchy2"/>
    <dgm:cxn modelId="{37C9F733-636E-45B1-8198-820C3F3E9630}" type="presOf" srcId="{5E338092-D916-4655-9AFC-71299DA6537C}" destId="{31AA540E-AC40-4F40-86F4-4D3286573D09}" srcOrd="0" destOrd="0" presId="urn:microsoft.com/office/officeart/2005/8/layout/hierarchy2"/>
    <dgm:cxn modelId="{14B14B7E-4F29-4A1C-9447-1CC35B55ABC7}" type="presOf" srcId="{6B278C9A-72AF-4556-B1AB-7FE4E5F9A951}" destId="{5FE2471B-45ED-4531-B6DB-3A04644C0349}" srcOrd="0" destOrd="0" presId="urn:microsoft.com/office/officeart/2005/8/layout/hierarchy2"/>
    <dgm:cxn modelId="{6D8A1EAD-ACA5-4769-A684-40E960D78108}" type="presOf" srcId="{9E5700B2-CE5C-4322-A462-55ED8F8A2DC7}" destId="{09DD7597-F989-4463-99C0-7EFDA595F79D}" srcOrd="0" destOrd="0" presId="urn:microsoft.com/office/officeart/2005/8/layout/hierarchy2"/>
    <dgm:cxn modelId="{8C9C5548-A41F-407C-B9A3-37E6B8FFC685}" type="presOf" srcId="{0BEC1A0A-70CA-4401-B028-4D0449FECD79}" destId="{60DAEB24-E927-43D5-A35D-FCF6764637E6}" srcOrd="0" destOrd="0" presId="urn:microsoft.com/office/officeart/2005/8/layout/hierarchy2"/>
    <dgm:cxn modelId="{8B66D495-B125-4AE8-8340-7B822DAFD63B}" type="presOf" srcId="{5E338092-D916-4655-9AFC-71299DA6537C}" destId="{E683E3CC-4CB2-4122-AE83-C2855E3F74D6}" srcOrd="1" destOrd="0" presId="urn:microsoft.com/office/officeart/2005/8/layout/hierarchy2"/>
    <dgm:cxn modelId="{D2AAE80C-301F-402F-BA65-CAC694C71465}" srcId="{A963A804-EA04-44AC-BB65-FCC7F6C8A043}" destId="{7D9F6C38-1E9E-424D-9946-90020B94B635}" srcOrd="3" destOrd="0" parTransId="{071D5FAB-0BB7-48FB-8487-16D0F4149E44}" sibTransId="{892A8303-9C88-4783-BCA4-BEFDAE4AE8A8}"/>
    <dgm:cxn modelId="{4DB6F255-629E-4251-AC8F-4306C1B2C8B3}" srcId="{A963A804-EA04-44AC-BB65-FCC7F6C8A043}" destId="{0BEC1A0A-70CA-4401-B028-4D0449FECD79}" srcOrd="1" destOrd="0" parTransId="{6B278C9A-72AF-4556-B1AB-7FE4E5F9A951}" sibTransId="{B7B1F50E-9D4F-4E0C-B5BA-E70AD3187A4B}"/>
    <dgm:cxn modelId="{EA3FB797-D9EF-4780-8CDE-7286749F5CB1}" type="presOf" srcId="{4934E191-4E48-42BE-ADBD-586621D0272D}" destId="{BFB6A9BC-1BCD-4FE4-B90F-DDDC7B87C90E}" srcOrd="0" destOrd="0" presId="urn:microsoft.com/office/officeart/2005/8/layout/hierarchy2"/>
    <dgm:cxn modelId="{74624F16-9E44-4C7B-B487-B60A391159FA}" srcId="{A963A804-EA04-44AC-BB65-FCC7F6C8A043}" destId="{4934E191-4E48-42BE-ADBD-586621D0272D}" srcOrd="2" destOrd="0" parTransId="{5E338092-D916-4655-9AFC-71299DA6537C}" sibTransId="{C7066313-A9A1-46CE-AED4-ED8ED41EF824}"/>
    <dgm:cxn modelId="{73749B5E-7E7C-4C43-B0AA-F15CA915C788}" type="presOf" srcId="{30DB60BC-5373-475A-B1F0-F02EBD483084}" destId="{F6EE6C72-8858-490F-810A-EEFF3DAB7E4A}" srcOrd="0" destOrd="0" presId="urn:microsoft.com/office/officeart/2005/8/layout/hierarchy2"/>
    <dgm:cxn modelId="{6DC476D6-1E1B-45B2-A92A-4398DB65C690}" srcId="{BA5B80D9-FC13-456A-A709-8B2F2415DC5B}" destId="{A963A804-EA04-44AC-BB65-FCC7F6C8A043}" srcOrd="0" destOrd="0" parTransId="{7B141AD2-7C52-4B91-8FDE-525A08476FC0}" sibTransId="{2DC983F9-FD49-4562-BC3E-13DAE7161F0B}"/>
    <dgm:cxn modelId="{7834845A-43A2-4155-B4DF-621181621F17}" type="presOf" srcId="{A963A804-EA04-44AC-BB65-FCC7F6C8A043}" destId="{754D2DFD-F1C6-4EC2-A2C1-C4045AEA141E}" srcOrd="0" destOrd="0" presId="urn:microsoft.com/office/officeart/2005/8/layout/hierarchy2"/>
    <dgm:cxn modelId="{E2EFCDA6-D344-41AF-9EDD-4B0D945FE4FB}" type="presOf" srcId="{BA5B80D9-FC13-456A-A709-8B2F2415DC5B}" destId="{36778E4B-CC8F-4DC5-A886-827C34AB6D8E}" srcOrd="0" destOrd="0" presId="urn:microsoft.com/office/officeart/2005/8/layout/hierarchy2"/>
    <dgm:cxn modelId="{301F6BF3-A2C9-4A12-859B-7D8E85C2AE88}" srcId="{A963A804-EA04-44AC-BB65-FCC7F6C8A043}" destId="{9E5700B2-CE5C-4322-A462-55ED8F8A2DC7}" srcOrd="0" destOrd="0" parTransId="{30DB60BC-5373-475A-B1F0-F02EBD483084}" sibTransId="{6DCA8472-45EE-4BDB-85CC-375AB36FAB43}"/>
    <dgm:cxn modelId="{83C0F444-30F8-4BD3-B12B-A439159C4A84}" type="presOf" srcId="{071D5FAB-0BB7-48FB-8487-16D0F4149E44}" destId="{02DD1BBC-CC3F-4DBE-98A7-7DF1822BFAC5}" srcOrd="1" destOrd="0" presId="urn:microsoft.com/office/officeart/2005/8/layout/hierarchy2"/>
    <dgm:cxn modelId="{0D403CAC-4B8C-4014-B7F9-D2A65C7AB88A}" type="presOf" srcId="{6B278C9A-72AF-4556-B1AB-7FE4E5F9A951}" destId="{A609D0A0-7A01-49F0-850B-57BC40CF1858}" srcOrd="1" destOrd="0" presId="urn:microsoft.com/office/officeart/2005/8/layout/hierarchy2"/>
    <dgm:cxn modelId="{EE1E881E-62B2-436B-AB86-1BA1038D5A51}" type="presOf" srcId="{071D5FAB-0BB7-48FB-8487-16D0F4149E44}" destId="{CF4A6D1B-E90A-40B7-8E44-713D3F409C4B}" srcOrd="0" destOrd="0" presId="urn:microsoft.com/office/officeart/2005/8/layout/hierarchy2"/>
    <dgm:cxn modelId="{E60942AC-A19F-4346-95DC-C709FF410BA6}" type="presParOf" srcId="{36778E4B-CC8F-4DC5-A886-827C34AB6D8E}" destId="{9AD1D863-59F2-481F-A578-D0567F675D61}" srcOrd="0" destOrd="0" presId="urn:microsoft.com/office/officeart/2005/8/layout/hierarchy2"/>
    <dgm:cxn modelId="{BBCC3A3C-36D4-4636-A003-F4404CDE47F2}" type="presParOf" srcId="{9AD1D863-59F2-481F-A578-D0567F675D61}" destId="{754D2DFD-F1C6-4EC2-A2C1-C4045AEA141E}" srcOrd="0" destOrd="0" presId="urn:microsoft.com/office/officeart/2005/8/layout/hierarchy2"/>
    <dgm:cxn modelId="{DF3573A0-B48E-4B50-9A57-ACEFBD0E7D62}" type="presParOf" srcId="{9AD1D863-59F2-481F-A578-D0567F675D61}" destId="{9C1B1C4C-5032-452B-954E-556DCCB6E1E4}" srcOrd="1" destOrd="0" presId="urn:microsoft.com/office/officeart/2005/8/layout/hierarchy2"/>
    <dgm:cxn modelId="{B621198D-CE00-4543-A663-6095BB5B826D}" type="presParOf" srcId="{9C1B1C4C-5032-452B-954E-556DCCB6E1E4}" destId="{F6EE6C72-8858-490F-810A-EEFF3DAB7E4A}" srcOrd="0" destOrd="0" presId="urn:microsoft.com/office/officeart/2005/8/layout/hierarchy2"/>
    <dgm:cxn modelId="{CA057148-8BCD-41DA-BB75-6CFAF41CAA3F}" type="presParOf" srcId="{F6EE6C72-8858-490F-810A-EEFF3DAB7E4A}" destId="{22AECD01-E7D2-4371-BE31-3A86AC42E55D}" srcOrd="0" destOrd="0" presId="urn:microsoft.com/office/officeart/2005/8/layout/hierarchy2"/>
    <dgm:cxn modelId="{6F8284ED-7262-4069-9D78-990C5128AE1B}" type="presParOf" srcId="{9C1B1C4C-5032-452B-954E-556DCCB6E1E4}" destId="{B9DE2457-9B1D-4612-AAB6-F514C3F785F3}" srcOrd="1" destOrd="0" presId="urn:microsoft.com/office/officeart/2005/8/layout/hierarchy2"/>
    <dgm:cxn modelId="{9F2749C0-715D-46AB-B947-9BFFE93AFF59}" type="presParOf" srcId="{B9DE2457-9B1D-4612-AAB6-F514C3F785F3}" destId="{09DD7597-F989-4463-99C0-7EFDA595F79D}" srcOrd="0" destOrd="0" presId="urn:microsoft.com/office/officeart/2005/8/layout/hierarchy2"/>
    <dgm:cxn modelId="{AE021253-F629-4B83-90E1-7A7FCE0425E9}" type="presParOf" srcId="{B9DE2457-9B1D-4612-AAB6-F514C3F785F3}" destId="{EB9E8019-2EAD-48E4-983E-0AC43DDE884C}" srcOrd="1" destOrd="0" presId="urn:microsoft.com/office/officeart/2005/8/layout/hierarchy2"/>
    <dgm:cxn modelId="{0D4DD667-F413-4858-B268-2999EAC82030}" type="presParOf" srcId="{9C1B1C4C-5032-452B-954E-556DCCB6E1E4}" destId="{5FE2471B-45ED-4531-B6DB-3A04644C0349}" srcOrd="2" destOrd="0" presId="urn:microsoft.com/office/officeart/2005/8/layout/hierarchy2"/>
    <dgm:cxn modelId="{DDEEF464-DB1B-4C6E-96CF-244B2328B8EA}" type="presParOf" srcId="{5FE2471B-45ED-4531-B6DB-3A04644C0349}" destId="{A609D0A0-7A01-49F0-850B-57BC40CF1858}" srcOrd="0" destOrd="0" presId="urn:microsoft.com/office/officeart/2005/8/layout/hierarchy2"/>
    <dgm:cxn modelId="{A3BB7710-2AD4-45BC-9B37-C5A2DDD62070}" type="presParOf" srcId="{9C1B1C4C-5032-452B-954E-556DCCB6E1E4}" destId="{87C71272-4C51-4616-871F-6A5BD7C19F18}" srcOrd="3" destOrd="0" presId="urn:microsoft.com/office/officeart/2005/8/layout/hierarchy2"/>
    <dgm:cxn modelId="{43102DE8-4C62-4540-A13D-7DFA7897DA90}" type="presParOf" srcId="{87C71272-4C51-4616-871F-6A5BD7C19F18}" destId="{60DAEB24-E927-43D5-A35D-FCF6764637E6}" srcOrd="0" destOrd="0" presId="urn:microsoft.com/office/officeart/2005/8/layout/hierarchy2"/>
    <dgm:cxn modelId="{CBD96584-EE10-4123-91B5-7F43A2D39B1A}" type="presParOf" srcId="{87C71272-4C51-4616-871F-6A5BD7C19F18}" destId="{951095D0-9FD5-4C35-9537-7E01FF1B910B}" srcOrd="1" destOrd="0" presId="urn:microsoft.com/office/officeart/2005/8/layout/hierarchy2"/>
    <dgm:cxn modelId="{AAA79C22-C226-475E-B02E-1CF48842871C}" type="presParOf" srcId="{9C1B1C4C-5032-452B-954E-556DCCB6E1E4}" destId="{31AA540E-AC40-4F40-86F4-4D3286573D09}" srcOrd="4" destOrd="0" presId="urn:microsoft.com/office/officeart/2005/8/layout/hierarchy2"/>
    <dgm:cxn modelId="{4B7F1E92-4405-4279-BA3D-455C6A464329}" type="presParOf" srcId="{31AA540E-AC40-4F40-86F4-4D3286573D09}" destId="{E683E3CC-4CB2-4122-AE83-C2855E3F74D6}" srcOrd="0" destOrd="0" presId="urn:microsoft.com/office/officeart/2005/8/layout/hierarchy2"/>
    <dgm:cxn modelId="{2A1C8925-DD97-4C08-8AE5-407BAA0BCB4B}" type="presParOf" srcId="{9C1B1C4C-5032-452B-954E-556DCCB6E1E4}" destId="{F5791F98-1664-4FC3-BFD8-0B577D529647}" srcOrd="5" destOrd="0" presId="urn:microsoft.com/office/officeart/2005/8/layout/hierarchy2"/>
    <dgm:cxn modelId="{D0F95243-71C1-4D6E-844C-22C1A378C17D}" type="presParOf" srcId="{F5791F98-1664-4FC3-BFD8-0B577D529647}" destId="{BFB6A9BC-1BCD-4FE4-B90F-DDDC7B87C90E}" srcOrd="0" destOrd="0" presId="urn:microsoft.com/office/officeart/2005/8/layout/hierarchy2"/>
    <dgm:cxn modelId="{EB8F3D7B-388D-48F5-9014-EA2767D3CC82}" type="presParOf" srcId="{F5791F98-1664-4FC3-BFD8-0B577D529647}" destId="{C15D1EBA-4823-4AEA-997B-99EE0CB43C6A}" srcOrd="1" destOrd="0" presId="urn:microsoft.com/office/officeart/2005/8/layout/hierarchy2"/>
    <dgm:cxn modelId="{E6A13AE3-4EB9-457A-A224-36FFF7AAC3A9}" type="presParOf" srcId="{9C1B1C4C-5032-452B-954E-556DCCB6E1E4}" destId="{CF4A6D1B-E90A-40B7-8E44-713D3F409C4B}" srcOrd="6" destOrd="0" presId="urn:microsoft.com/office/officeart/2005/8/layout/hierarchy2"/>
    <dgm:cxn modelId="{81D84AC0-077D-4A83-9A84-5EA96296D029}" type="presParOf" srcId="{CF4A6D1B-E90A-40B7-8E44-713D3F409C4B}" destId="{02DD1BBC-CC3F-4DBE-98A7-7DF1822BFAC5}" srcOrd="0" destOrd="0" presId="urn:microsoft.com/office/officeart/2005/8/layout/hierarchy2"/>
    <dgm:cxn modelId="{D5DFB5E3-F807-4C2C-BE06-98AF89A5619A}" type="presParOf" srcId="{9C1B1C4C-5032-452B-954E-556DCCB6E1E4}" destId="{82A00D57-0471-4F11-A78D-D9D24FF29C71}" srcOrd="7" destOrd="0" presId="urn:microsoft.com/office/officeart/2005/8/layout/hierarchy2"/>
    <dgm:cxn modelId="{6A2CFE25-DD62-4892-8D21-C02474A09084}" type="presParOf" srcId="{82A00D57-0471-4F11-A78D-D9D24FF29C71}" destId="{F65BE2F9-793A-47FA-8556-C1D9715F1186}" srcOrd="0" destOrd="0" presId="urn:microsoft.com/office/officeart/2005/8/layout/hierarchy2"/>
    <dgm:cxn modelId="{61185119-3534-42B7-BDE4-0085F7A7A58A}" type="presParOf" srcId="{82A00D57-0471-4F11-A78D-D9D24FF29C71}" destId="{9EFE55BB-D702-4A4C-9148-20F37F29DD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055060-8813-42F5-A8A6-2A549455377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AEC6A731-AB78-4602-BA6C-4C55496B4E73}">
      <dgm:prSet/>
      <dgm:spPr/>
      <dgm:t>
        <a:bodyPr/>
        <a:lstStyle/>
        <a:p>
          <a:pPr rtl="0"/>
          <a:r>
            <a:rPr lang="pl-PL" b="1" dirty="0" smtClean="0"/>
            <a:t>ZIT – Zintegrowane Inwestycje Terytorialne </a:t>
          </a:r>
          <a:endParaRPr lang="pl-PL" dirty="0"/>
        </a:p>
      </dgm:t>
    </dgm:pt>
    <dgm:pt modelId="{7151A699-B8AB-48D7-B3F0-3E288910CA6D}" type="parTrans" cxnId="{5D5CD25F-093F-4A89-95FD-FFCAB336FD11}">
      <dgm:prSet/>
      <dgm:spPr/>
      <dgm:t>
        <a:bodyPr/>
        <a:lstStyle/>
        <a:p>
          <a:endParaRPr lang="pl-PL"/>
        </a:p>
      </dgm:t>
    </dgm:pt>
    <dgm:pt modelId="{93502908-8FA2-45AB-A7EB-ED4BD80860C0}" type="sibTrans" cxnId="{5D5CD25F-093F-4A89-95FD-FFCAB336FD11}">
      <dgm:prSet/>
      <dgm:spPr/>
      <dgm:t>
        <a:bodyPr/>
        <a:lstStyle/>
        <a:p>
          <a:endParaRPr lang="pl-PL"/>
        </a:p>
      </dgm:t>
    </dgm:pt>
    <dgm:pt modelId="{9DEC177C-1018-43C9-A945-1A855EF704C0}">
      <dgm:prSet/>
      <dgm:spPr/>
      <dgm:t>
        <a:bodyPr/>
        <a:lstStyle/>
        <a:p>
          <a:pPr rtl="0"/>
          <a:r>
            <a:rPr lang="pl-PL" smtClean="0"/>
            <a:t>To nowe narzędzie służące realizacji strategii terytorialnych, przy pomocy którego będą realizowane działania służące zrównoważonemu rozwojowi obszarów miejskich. Warunkiem realizacji Instrumentu ZIT jest opracowanie wspólnej strategii rozwoju obszaru.</a:t>
          </a:r>
          <a:endParaRPr lang="pl-PL"/>
        </a:p>
      </dgm:t>
    </dgm:pt>
    <dgm:pt modelId="{21EFEF82-6858-4759-B3A4-458B380A2679}" type="parTrans" cxnId="{C44F2F7B-99F5-40F3-961B-526DF36A6186}">
      <dgm:prSet/>
      <dgm:spPr/>
      <dgm:t>
        <a:bodyPr/>
        <a:lstStyle/>
        <a:p>
          <a:endParaRPr lang="pl-PL"/>
        </a:p>
      </dgm:t>
    </dgm:pt>
    <dgm:pt modelId="{70E268D0-83D5-4E51-864D-480EA7FFBFE9}" type="sibTrans" cxnId="{C44F2F7B-99F5-40F3-961B-526DF36A6186}">
      <dgm:prSet/>
      <dgm:spPr/>
      <dgm:t>
        <a:bodyPr/>
        <a:lstStyle/>
        <a:p>
          <a:endParaRPr lang="pl-PL"/>
        </a:p>
      </dgm:t>
    </dgm:pt>
    <dgm:pt modelId="{D8DEFB9B-F4E2-447B-9D8E-F1B1D8D6CBCE}" type="pres">
      <dgm:prSet presAssocID="{7E055060-8813-42F5-A8A6-2A54945537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E05F260-6CCC-4B3A-A1F0-ECF1DD50BBC2}" type="pres">
      <dgm:prSet presAssocID="{AEC6A731-AB78-4602-BA6C-4C55496B4E73}" presName="circle1" presStyleLbl="node1" presStyleIdx="0" presStyleCnt="2" custLinFactNeighborX="229" custLinFactNeighborY="-959"/>
      <dgm:spPr/>
    </dgm:pt>
    <dgm:pt modelId="{07CADA0C-CFE3-4CAE-B4AB-7143CC871F31}" type="pres">
      <dgm:prSet presAssocID="{AEC6A731-AB78-4602-BA6C-4C55496B4E73}" presName="space" presStyleCnt="0"/>
      <dgm:spPr/>
    </dgm:pt>
    <dgm:pt modelId="{BFDF65AD-8100-49CB-AA88-12CD0283D9C9}" type="pres">
      <dgm:prSet presAssocID="{AEC6A731-AB78-4602-BA6C-4C55496B4E73}" presName="rect1" presStyleLbl="alignAcc1" presStyleIdx="0" presStyleCnt="2"/>
      <dgm:spPr/>
      <dgm:t>
        <a:bodyPr/>
        <a:lstStyle/>
        <a:p>
          <a:endParaRPr lang="pl-PL"/>
        </a:p>
      </dgm:t>
    </dgm:pt>
    <dgm:pt modelId="{E50A869D-7C99-4E0C-A471-53489CB9D103}" type="pres">
      <dgm:prSet presAssocID="{9DEC177C-1018-43C9-A945-1A855EF704C0}" presName="vertSpace2" presStyleLbl="node1" presStyleIdx="0" presStyleCnt="2"/>
      <dgm:spPr/>
    </dgm:pt>
    <dgm:pt modelId="{541C3FA8-2C1D-45D1-B2CD-DF943C678FF5}" type="pres">
      <dgm:prSet presAssocID="{9DEC177C-1018-43C9-A945-1A855EF704C0}" presName="circle2" presStyleLbl="node1" presStyleIdx="1" presStyleCnt="2"/>
      <dgm:spPr/>
    </dgm:pt>
    <dgm:pt modelId="{672FF260-AB90-4057-8556-DC097E392C84}" type="pres">
      <dgm:prSet presAssocID="{9DEC177C-1018-43C9-A945-1A855EF704C0}" presName="rect2" presStyleLbl="alignAcc1" presStyleIdx="1" presStyleCnt="2"/>
      <dgm:spPr/>
      <dgm:t>
        <a:bodyPr/>
        <a:lstStyle/>
        <a:p>
          <a:endParaRPr lang="pl-PL"/>
        </a:p>
      </dgm:t>
    </dgm:pt>
    <dgm:pt modelId="{EC5B8163-DE37-4EC5-8F6A-04AE205136AA}" type="pres">
      <dgm:prSet presAssocID="{AEC6A731-AB78-4602-BA6C-4C55496B4E7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6DF1E0-24EB-47A4-8534-E9E2C5DA4132}" type="pres">
      <dgm:prSet presAssocID="{9DEC177C-1018-43C9-A945-1A855EF704C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4F2F7B-99F5-40F3-961B-526DF36A6186}" srcId="{7E055060-8813-42F5-A8A6-2A549455377F}" destId="{9DEC177C-1018-43C9-A945-1A855EF704C0}" srcOrd="1" destOrd="0" parTransId="{21EFEF82-6858-4759-B3A4-458B380A2679}" sibTransId="{70E268D0-83D5-4E51-864D-480EA7FFBFE9}"/>
    <dgm:cxn modelId="{5D5CD25F-093F-4A89-95FD-FFCAB336FD11}" srcId="{7E055060-8813-42F5-A8A6-2A549455377F}" destId="{AEC6A731-AB78-4602-BA6C-4C55496B4E73}" srcOrd="0" destOrd="0" parTransId="{7151A699-B8AB-48D7-B3F0-3E288910CA6D}" sibTransId="{93502908-8FA2-45AB-A7EB-ED4BD80860C0}"/>
    <dgm:cxn modelId="{85CD9C76-E54E-48E5-95F8-C27583C51FFC}" type="presOf" srcId="{9DEC177C-1018-43C9-A945-1A855EF704C0}" destId="{4D6DF1E0-24EB-47A4-8534-E9E2C5DA4132}" srcOrd="1" destOrd="0" presId="urn:microsoft.com/office/officeart/2005/8/layout/target3"/>
    <dgm:cxn modelId="{7E929894-196C-45AE-AE35-5A92D2C20EF3}" type="presOf" srcId="{AEC6A731-AB78-4602-BA6C-4C55496B4E73}" destId="{BFDF65AD-8100-49CB-AA88-12CD0283D9C9}" srcOrd="0" destOrd="0" presId="urn:microsoft.com/office/officeart/2005/8/layout/target3"/>
    <dgm:cxn modelId="{B5B67B25-4B62-4DF3-8B02-11CCA420C4E2}" type="presOf" srcId="{9DEC177C-1018-43C9-A945-1A855EF704C0}" destId="{672FF260-AB90-4057-8556-DC097E392C84}" srcOrd="0" destOrd="0" presId="urn:microsoft.com/office/officeart/2005/8/layout/target3"/>
    <dgm:cxn modelId="{644FD069-B18E-4A8A-92D3-5F08F2884C60}" type="presOf" srcId="{AEC6A731-AB78-4602-BA6C-4C55496B4E73}" destId="{EC5B8163-DE37-4EC5-8F6A-04AE205136AA}" srcOrd="1" destOrd="0" presId="urn:microsoft.com/office/officeart/2005/8/layout/target3"/>
    <dgm:cxn modelId="{A0896074-D6A3-4386-A771-BEDDB48B2C50}" type="presOf" srcId="{7E055060-8813-42F5-A8A6-2A549455377F}" destId="{D8DEFB9B-F4E2-447B-9D8E-F1B1D8D6CBCE}" srcOrd="0" destOrd="0" presId="urn:microsoft.com/office/officeart/2005/8/layout/target3"/>
    <dgm:cxn modelId="{BF2DD66A-341B-4168-A921-323775D405F5}" type="presParOf" srcId="{D8DEFB9B-F4E2-447B-9D8E-F1B1D8D6CBCE}" destId="{FE05F260-6CCC-4B3A-A1F0-ECF1DD50BBC2}" srcOrd="0" destOrd="0" presId="urn:microsoft.com/office/officeart/2005/8/layout/target3"/>
    <dgm:cxn modelId="{D5D5E4BB-FADD-49EA-A39C-5CE87815AB4D}" type="presParOf" srcId="{D8DEFB9B-F4E2-447B-9D8E-F1B1D8D6CBCE}" destId="{07CADA0C-CFE3-4CAE-B4AB-7143CC871F31}" srcOrd="1" destOrd="0" presId="urn:microsoft.com/office/officeart/2005/8/layout/target3"/>
    <dgm:cxn modelId="{3E952ABD-D9DA-41EA-AB8A-EAF68E01235C}" type="presParOf" srcId="{D8DEFB9B-F4E2-447B-9D8E-F1B1D8D6CBCE}" destId="{BFDF65AD-8100-49CB-AA88-12CD0283D9C9}" srcOrd="2" destOrd="0" presId="urn:microsoft.com/office/officeart/2005/8/layout/target3"/>
    <dgm:cxn modelId="{2A05AEC7-D6BC-405A-87C4-AE4880711A76}" type="presParOf" srcId="{D8DEFB9B-F4E2-447B-9D8E-F1B1D8D6CBCE}" destId="{E50A869D-7C99-4E0C-A471-53489CB9D103}" srcOrd="3" destOrd="0" presId="urn:microsoft.com/office/officeart/2005/8/layout/target3"/>
    <dgm:cxn modelId="{C1AB0E1B-A7FA-44B2-8FC5-CAD6EB38AA62}" type="presParOf" srcId="{D8DEFB9B-F4E2-447B-9D8E-F1B1D8D6CBCE}" destId="{541C3FA8-2C1D-45D1-B2CD-DF943C678FF5}" srcOrd="4" destOrd="0" presId="urn:microsoft.com/office/officeart/2005/8/layout/target3"/>
    <dgm:cxn modelId="{7FBAD1D7-EB3D-4E8A-B5C7-BD151604E24E}" type="presParOf" srcId="{D8DEFB9B-F4E2-447B-9D8E-F1B1D8D6CBCE}" destId="{672FF260-AB90-4057-8556-DC097E392C84}" srcOrd="5" destOrd="0" presId="urn:microsoft.com/office/officeart/2005/8/layout/target3"/>
    <dgm:cxn modelId="{28E26789-DCA6-4440-B2A6-EC9A3AA71E93}" type="presParOf" srcId="{D8DEFB9B-F4E2-447B-9D8E-F1B1D8D6CBCE}" destId="{EC5B8163-DE37-4EC5-8F6A-04AE205136AA}" srcOrd="6" destOrd="0" presId="urn:microsoft.com/office/officeart/2005/8/layout/target3"/>
    <dgm:cxn modelId="{E5D7D118-E203-413C-98A2-DF875F2FB774}" type="presParOf" srcId="{D8DEFB9B-F4E2-447B-9D8E-F1B1D8D6CBCE}" destId="{4D6DF1E0-24EB-47A4-8534-E9E2C5DA413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6D9347-367B-4AA0-83E3-AF26550A6F4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83219B-FC3A-4778-BB10-D2DFABC33E20}">
      <dgm:prSet/>
      <dgm:spPr/>
      <dgm:t>
        <a:bodyPr/>
        <a:lstStyle/>
        <a:p>
          <a:pPr rtl="0"/>
          <a:r>
            <a:rPr lang="pl-PL" dirty="0" smtClean="0"/>
            <a:t>W województwie dolnośląskim ZIT będzie realizowany na 3 obszarach:</a:t>
          </a:r>
          <a:endParaRPr lang="pl-PL" dirty="0"/>
        </a:p>
      </dgm:t>
    </dgm:pt>
    <dgm:pt modelId="{FAFA43E2-0EA5-4763-BAA4-BA96B5C780E3}" type="parTrans" cxnId="{51A75798-16B5-47C0-BDC2-77FBB1C98325}">
      <dgm:prSet/>
      <dgm:spPr/>
      <dgm:t>
        <a:bodyPr/>
        <a:lstStyle/>
        <a:p>
          <a:endParaRPr lang="pl-PL"/>
        </a:p>
      </dgm:t>
    </dgm:pt>
    <dgm:pt modelId="{C4E59B9D-0914-4A92-BC07-AD1F9BBF020A}" type="sibTrans" cxnId="{51A75798-16B5-47C0-BDC2-77FBB1C98325}">
      <dgm:prSet/>
      <dgm:spPr/>
      <dgm:t>
        <a:bodyPr/>
        <a:lstStyle/>
        <a:p>
          <a:endParaRPr lang="pl-PL"/>
        </a:p>
      </dgm:t>
    </dgm:pt>
    <dgm:pt modelId="{BA92B794-8C32-4EC3-BDAF-C83A0A24414A}">
      <dgm:prSet/>
      <dgm:spPr/>
      <dgm:t>
        <a:bodyPr/>
        <a:lstStyle/>
        <a:p>
          <a:pPr rtl="0"/>
          <a:r>
            <a:rPr lang="pl-PL" dirty="0" smtClean="0"/>
            <a:t>ZIT Wrocławskiego Obszaru Funkcjonalnego -  291,25 mln EUR, w tym 240,8 mln EUR  z EFRR i 50,45 mln EUR z EFS;</a:t>
          </a:r>
          <a:endParaRPr lang="pl-PL" dirty="0"/>
        </a:p>
      </dgm:t>
    </dgm:pt>
    <dgm:pt modelId="{E4BF153D-BF1C-4DC7-9F83-A04BD945DBB1}" type="parTrans" cxnId="{C5445081-322D-48B6-9DEF-603E87D25A7C}">
      <dgm:prSet/>
      <dgm:spPr/>
      <dgm:t>
        <a:bodyPr/>
        <a:lstStyle/>
        <a:p>
          <a:endParaRPr lang="pl-PL"/>
        </a:p>
      </dgm:t>
    </dgm:pt>
    <dgm:pt modelId="{01001DEE-99C0-45CD-AB91-8D84BAD7D1E8}" type="sibTrans" cxnId="{C5445081-322D-48B6-9DEF-603E87D25A7C}">
      <dgm:prSet/>
      <dgm:spPr/>
      <dgm:t>
        <a:bodyPr/>
        <a:lstStyle/>
        <a:p>
          <a:endParaRPr lang="pl-PL"/>
        </a:p>
      </dgm:t>
    </dgm:pt>
    <dgm:pt modelId="{6AC7CBF9-7EF6-4CD2-9B9B-338738204175}">
      <dgm:prSet/>
      <dgm:spPr/>
      <dgm:t>
        <a:bodyPr/>
        <a:lstStyle/>
        <a:p>
          <a:pPr rtl="0"/>
          <a:r>
            <a:rPr lang="pl-PL" smtClean="0"/>
            <a:t>ZIT Aglomeracji Wałbrzyskiej  - 193,6 mln EUR, </a:t>
          </a:r>
          <a:br>
            <a:rPr lang="pl-PL" smtClean="0"/>
          </a:br>
          <a:r>
            <a:rPr lang="pl-PL" smtClean="0"/>
            <a:t>w tym 152,35 mln EUR z EFRR i 41,25 mln EUR z EFS;</a:t>
          </a:r>
          <a:endParaRPr lang="pl-PL"/>
        </a:p>
      </dgm:t>
    </dgm:pt>
    <dgm:pt modelId="{97F6BB5C-0102-4158-A9CD-3DB59B8AB0FC}" type="parTrans" cxnId="{4FD4A842-31A0-44C3-A2C9-A64721425BB6}">
      <dgm:prSet/>
      <dgm:spPr/>
      <dgm:t>
        <a:bodyPr/>
        <a:lstStyle/>
        <a:p>
          <a:endParaRPr lang="pl-PL"/>
        </a:p>
      </dgm:t>
    </dgm:pt>
    <dgm:pt modelId="{8731792E-2333-4962-B34C-4D3246032955}" type="sibTrans" cxnId="{4FD4A842-31A0-44C3-A2C9-A64721425BB6}">
      <dgm:prSet/>
      <dgm:spPr/>
      <dgm:t>
        <a:bodyPr/>
        <a:lstStyle/>
        <a:p>
          <a:endParaRPr lang="pl-PL"/>
        </a:p>
      </dgm:t>
    </dgm:pt>
    <dgm:pt modelId="{D564C059-7771-494F-93B9-8E89B1EB9647}">
      <dgm:prSet/>
      <dgm:spPr/>
      <dgm:t>
        <a:bodyPr/>
        <a:lstStyle/>
        <a:p>
          <a:pPr rtl="0"/>
          <a:r>
            <a:rPr lang="pl-PL" smtClean="0"/>
            <a:t>ZIT Aglomeracji Jeleniogórskiej  - 122,225 mln EUR, w tym 95,85 mln EUR z EFRR i 26, 375 mln EUR z EFS.</a:t>
          </a:r>
          <a:endParaRPr lang="pl-PL"/>
        </a:p>
      </dgm:t>
    </dgm:pt>
    <dgm:pt modelId="{4E1EABA9-6EF6-4D1E-975E-B4430BEA8BBA}" type="parTrans" cxnId="{BB6F73C9-04E0-4049-AB32-1662DAD49197}">
      <dgm:prSet/>
      <dgm:spPr/>
      <dgm:t>
        <a:bodyPr/>
        <a:lstStyle/>
        <a:p>
          <a:endParaRPr lang="pl-PL"/>
        </a:p>
      </dgm:t>
    </dgm:pt>
    <dgm:pt modelId="{49E064A4-EF33-4B79-89FC-35D681D2B246}" type="sibTrans" cxnId="{BB6F73C9-04E0-4049-AB32-1662DAD49197}">
      <dgm:prSet/>
      <dgm:spPr/>
      <dgm:t>
        <a:bodyPr/>
        <a:lstStyle/>
        <a:p>
          <a:endParaRPr lang="pl-PL"/>
        </a:p>
      </dgm:t>
    </dgm:pt>
    <dgm:pt modelId="{6BC99865-44D7-458A-A86E-C6B4B77DAA3B}" type="pres">
      <dgm:prSet presAssocID="{666D9347-367B-4AA0-83E3-AF26550A6F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6AA657-D1C3-4E5C-993B-DE05A314154A}" type="pres">
      <dgm:prSet presAssocID="{666D9347-367B-4AA0-83E3-AF26550A6F4F}" presName="hierFlow" presStyleCnt="0"/>
      <dgm:spPr/>
    </dgm:pt>
    <dgm:pt modelId="{CE1567B9-9F22-4D85-A1A2-5C615468E340}" type="pres">
      <dgm:prSet presAssocID="{666D9347-367B-4AA0-83E3-AF26550A6F4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1F48525-CA13-4AAE-B1C5-888CC9BAAAEC}" type="pres">
      <dgm:prSet presAssocID="{F083219B-FC3A-4778-BB10-D2DFABC33E20}" presName="Name17" presStyleCnt="0"/>
      <dgm:spPr/>
    </dgm:pt>
    <dgm:pt modelId="{FC64764B-C5D5-4649-9FBB-F69B6261C09E}" type="pres">
      <dgm:prSet presAssocID="{F083219B-FC3A-4778-BB10-D2DFABC33E2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816380B-0281-4B93-A691-4387D8AF2246}" type="pres">
      <dgm:prSet presAssocID="{F083219B-FC3A-4778-BB10-D2DFABC33E20}" presName="hierChild2" presStyleCnt="0"/>
      <dgm:spPr/>
    </dgm:pt>
    <dgm:pt modelId="{4F06690B-F97E-4FB6-B5DF-E21C91EA48F2}" type="pres">
      <dgm:prSet presAssocID="{E4BF153D-BF1C-4DC7-9F83-A04BD945DBB1}" presName="Name25" presStyleLbl="parChTrans1D2" presStyleIdx="0" presStyleCnt="3"/>
      <dgm:spPr/>
      <dgm:t>
        <a:bodyPr/>
        <a:lstStyle/>
        <a:p>
          <a:endParaRPr lang="pl-PL"/>
        </a:p>
      </dgm:t>
    </dgm:pt>
    <dgm:pt modelId="{2DAE362D-959E-4F5D-A0AE-91464921BF0C}" type="pres">
      <dgm:prSet presAssocID="{E4BF153D-BF1C-4DC7-9F83-A04BD945DBB1}" presName="connTx" presStyleLbl="parChTrans1D2" presStyleIdx="0" presStyleCnt="3"/>
      <dgm:spPr/>
      <dgm:t>
        <a:bodyPr/>
        <a:lstStyle/>
        <a:p>
          <a:endParaRPr lang="pl-PL"/>
        </a:p>
      </dgm:t>
    </dgm:pt>
    <dgm:pt modelId="{96AA20FD-E79F-48B8-847D-8C40B5F15678}" type="pres">
      <dgm:prSet presAssocID="{BA92B794-8C32-4EC3-BDAF-C83A0A24414A}" presName="Name30" presStyleCnt="0"/>
      <dgm:spPr/>
    </dgm:pt>
    <dgm:pt modelId="{4C0F8B1B-2452-4689-815E-66BAEA97A865}" type="pres">
      <dgm:prSet presAssocID="{BA92B794-8C32-4EC3-BDAF-C83A0A24414A}" presName="level2Shape" presStyleLbl="node2" presStyleIdx="0" presStyleCnt="3"/>
      <dgm:spPr/>
      <dgm:t>
        <a:bodyPr/>
        <a:lstStyle/>
        <a:p>
          <a:endParaRPr lang="pl-PL"/>
        </a:p>
      </dgm:t>
    </dgm:pt>
    <dgm:pt modelId="{432BB952-0F3B-4B89-9A66-BAFCCA706154}" type="pres">
      <dgm:prSet presAssocID="{BA92B794-8C32-4EC3-BDAF-C83A0A24414A}" presName="hierChild3" presStyleCnt="0"/>
      <dgm:spPr/>
    </dgm:pt>
    <dgm:pt modelId="{E05D0B0E-DF79-4CF8-87CD-6A621FEDDDFF}" type="pres">
      <dgm:prSet presAssocID="{97F6BB5C-0102-4158-A9CD-3DB59B8AB0FC}" presName="Name25" presStyleLbl="parChTrans1D2" presStyleIdx="1" presStyleCnt="3"/>
      <dgm:spPr/>
      <dgm:t>
        <a:bodyPr/>
        <a:lstStyle/>
        <a:p>
          <a:endParaRPr lang="pl-PL"/>
        </a:p>
      </dgm:t>
    </dgm:pt>
    <dgm:pt modelId="{299C6292-D451-4812-864E-E7B8B7849D44}" type="pres">
      <dgm:prSet presAssocID="{97F6BB5C-0102-4158-A9CD-3DB59B8AB0FC}" presName="connTx" presStyleLbl="parChTrans1D2" presStyleIdx="1" presStyleCnt="3"/>
      <dgm:spPr/>
      <dgm:t>
        <a:bodyPr/>
        <a:lstStyle/>
        <a:p>
          <a:endParaRPr lang="pl-PL"/>
        </a:p>
      </dgm:t>
    </dgm:pt>
    <dgm:pt modelId="{C5ECA108-9E43-4E61-82F0-E0A4665B4F09}" type="pres">
      <dgm:prSet presAssocID="{6AC7CBF9-7EF6-4CD2-9B9B-338738204175}" presName="Name30" presStyleCnt="0"/>
      <dgm:spPr/>
    </dgm:pt>
    <dgm:pt modelId="{BF759A1D-148E-487C-BB72-6406CCE5D398}" type="pres">
      <dgm:prSet presAssocID="{6AC7CBF9-7EF6-4CD2-9B9B-338738204175}" presName="level2Shape" presStyleLbl="node2" presStyleIdx="1" presStyleCnt="3"/>
      <dgm:spPr/>
      <dgm:t>
        <a:bodyPr/>
        <a:lstStyle/>
        <a:p>
          <a:endParaRPr lang="pl-PL"/>
        </a:p>
      </dgm:t>
    </dgm:pt>
    <dgm:pt modelId="{1E412A8A-57E9-4BFD-8E73-B83BA23CBE89}" type="pres">
      <dgm:prSet presAssocID="{6AC7CBF9-7EF6-4CD2-9B9B-338738204175}" presName="hierChild3" presStyleCnt="0"/>
      <dgm:spPr/>
    </dgm:pt>
    <dgm:pt modelId="{D6753CD2-1848-4004-A824-31941996A7AD}" type="pres">
      <dgm:prSet presAssocID="{4E1EABA9-6EF6-4D1E-975E-B4430BEA8BBA}" presName="Name25" presStyleLbl="parChTrans1D2" presStyleIdx="2" presStyleCnt="3"/>
      <dgm:spPr/>
      <dgm:t>
        <a:bodyPr/>
        <a:lstStyle/>
        <a:p>
          <a:endParaRPr lang="pl-PL"/>
        </a:p>
      </dgm:t>
    </dgm:pt>
    <dgm:pt modelId="{41163F36-63A8-413A-A72A-05AA5CB12A93}" type="pres">
      <dgm:prSet presAssocID="{4E1EABA9-6EF6-4D1E-975E-B4430BEA8BBA}" presName="connTx" presStyleLbl="parChTrans1D2" presStyleIdx="2" presStyleCnt="3"/>
      <dgm:spPr/>
      <dgm:t>
        <a:bodyPr/>
        <a:lstStyle/>
        <a:p>
          <a:endParaRPr lang="pl-PL"/>
        </a:p>
      </dgm:t>
    </dgm:pt>
    <dgm:pt modelId="{433A3276-E1C8-4E34-9F6F-3E5EBA4DCA90}" type="pres">
      <dgm:prSet presAssocID="{D564C059-7771-494F-93B9-8E89B1EB9647}" presName="Name30" presStyleCnt="0"/>
      <dgm:spPr/>
    </dgm:pt>
    <dgm:pt modelId="{4B21DB5F-5E98-4C76-A1B7-4E247182D2FC}" type="pres">
      <dgm:prSet presAssocID="{D564C059-7771-494F-93B9-8E89B1EB9647}" presName="level2Shape" presStyleLbl="node2" presStyleIdx="2" presStyleCnt="3"/>
      <dgm:spPr/>
      <dgm:t>
        <a:bodyPr/>
        <a:lstStyle/>
        <a:p>
          <a:endParaRPr lang="pl-PL"/>
        </a:p>
      </dgm:t>
    </dgm:pt>
    <dgm:pt modelId="{81EF4DF4-153B-49FE-B540-DC93F1DB60A0}" type="pres">
      <dgm:prSet presAssocID="{D564C059-7771-494F-93B9-8E89B1EB9647}" presName="hierChild3" presStyleCnt="0"/>
      <dgm:spPr/>
    </dgm:pt>
    <dgm:pt modelId="{AF1C3750-3D29-4781-BD50-A58599875F06}" type="pres">
      <dgm:prSet presAssocID="{666D9347-367B-4AA0-83E3-AF26550A6F4F}" presName="bgShapesFlow" presStyleCnt="0"/>
      <dgm:spPr/>
    </dgm:pt>
  </dgm:ptLst>
  <dgm:cxnLst>
    <dgm:cxn modelId="{BCF70B99-11F8-4340-AB3E-751D8FB7BA52}" type="presOf" srcId="{4E1EABA9-6EF6-4D1E-975E-B4430BEA8BBA}" destId="{D6753CD2-1848-4004-A824-31941996A7AD}" srcOrd="0" destOrd="0" presId="urn:microsoft.com/office/officeart/2005/8/layout/hierarchy5"/>
    <dgm:cxn modelId="{7B53C134-5B0D-42B9-AEC9-D55431A304F4}" type="presOf" srcId="{F083219B-FC3A-4778-BB10-D2DFABC33E20}" destId="{FC64764B-C5D5-4649-9FBB-F69B6261C09E}" srcOrd="0" destOrd="0" presId="urn:microsoft.com/office/officeart/2005/8/layout/hierarchy5"/>
    <dgm:cxn modelId="{D9DE2011-A5BB-4DD1-BA1B-14526B3B0F22}" type="presOf" srcId="{666D9347-367B-4AA0-83E3-AF26550A6F4F}" destId="{6BC99865-44D7-458A-A86E-C6B4B77DAA3B}" srcOrd="0" destOrd="0" presId="urn:microsoft.com/office/officeart/2005/8/layout/hierarchy5"/>
    <dgm:cxn modelId="{C155BFE0-B022-40AD-BE22-1DE32864B64A}" type="presOf" srcId="{4E1EABA9-6EF6-4D1E-975E-B4430BEA8BBA}" destId="{41163F36-63A8-413A-A72A-05AA5CB12A93}" srcOrd="1" destOrd="0" presId="urn:microsoft.com/office/officeart/2005/8/layout/hierarchy5"/>
    <dgm:cxn modelId="{6EB89C2D-AE84-4519-8EED-D6AB50A6A6A3}" type="presOf" srcId="{D564C059-7771-494F-93B9-8E89B1EB9647}" destId="{4B21DB5F-5E98-4C76-A1B7-4E247182D2FC}" srcOrd="0" destOrd="0" presId="urn:microsoft.com/office/officeart/2005/8/layout/hierarchy5"/>
    <dgm:cxn modelId="{F07B0AB5-4670-4978-9AA6-E027259C7779}" type="presOf" srcId="{E4BF153D-BF1C-4DC7-9F83-A04BD945DBB1}" destId="{4F06690B-F97E-4FB6-B5DF-E21C91EA48F2}" srcOrd="0" destOrd="0" presId="urn:microsoft.com/office/officeart/2005/8/layout/hierarchy5"/>
    <dgm:cxn modelId="{44001F71-FADA-4ADB-80BE-F870B2FB1F9E}" type="presOf" srcId="{6AC7CBF9-7EF6-4CD2-9B9B-338738204175}" destId="{BF759A1D-148E-487C-BB72-6406CCE5D398}" srcOrd="0" destOrd="0" presId="urn:microsoft.com/office/officeart/2005/8/layout/hierarchy5"/>
    <dgm:cxn modelId="{D1598ACA-3415-450A-8AED-D89B2E8148AA}" type="presOf" srcId="{97F6BB5C-0102-4158-A9CD-3DB59B8AB0FC}" destId="{299C6292-D451-4812-864E-E7B8B7849D44}" srcOrd="1" destOrd="0" presId="urn:microsoft.com/office/officeart/2005/8/layout/hierarchy5"/>
    <dgm:cxn modelId="{4FD4A842-31A0-44C3-A2C9-A64721425BB6}" srcId="{F083219B-FC3A-4778-BB10-D2DFABC33E20}" destId="{6AC7CBF9-7EF6-4CD2-9B9B-338738204175}" srcOrd="1" destOrd="0" parTransId="{97F6BB5C-0102-4158-A9CD-3DB59B8AB0FC}" sibTransId="{8731792E-2333-4962-B34C-4D3246032955}"/>
    <dgm:cxn modelId="{ADD8544E-7454-44F1-9652-348122719772}" type="presOf" srcId="{E4BF153D-BF1C-4DC7-9F83-A04BD945DBB1}" destId="{2DAE362D-959E-4F5D-A0AE-91464921BF0C}" srcOrd="1" destOrd="0" presId="urn:microsoft.com/office/officeart/2005/8/layout/hierarchy5"/>
    <dgm:cxn modelId="{BB6F73C9-04E0-4049-AB32-1662DAD49197}" srcId="{F083219B-FC3A-4778-BB10-D2DFABC33E20}" destId="{D564C059-7771-494F-93B9-8E89B1EB9647}" srcOrd="2" destOrd="0" parTransId="{4E1EABA9-6EF6-4D1E-975E-B4430BEA8BBA}" sibTransId="{49E064A4-EF33-4B79-89FC-35D681D2B246}"/>
    <dgm:cxn modelId="{8DC58021-528D-4801-8303-4A25EEAA4250}" type="presOf" srcId="{97F6BB5C-0102-4158-A9CD-3DB59B8AB0FC}" destId="{E05D0B0E-DF79-4CF8-87CD-6A621FEDDDFF}" srcOrd="0" destOrd="0" presId="urn:microsoft.com/office/officeart/2005/8/layout/hierarchy5"/>
    <dgm:cxn modelId="{51A75798-16B5-47C0-BDC2-77FBB1C98325}" srcId="{666D9347-367B-4AA0-83E3-AF26550A6F4F}" destId="{F083219B-FC3A-4778-BB10-D2DFABC33E20}" srcOrd="0" destOrd="0" parTransId="{FAFA43E2-0EA5-4763-BAA4-BA96B5C780E3}" sibTransId="{C4E59B9D-0914-4A92-BC07-AD1F9BBF020A}"/>
    <dgm:cxn modelId="{BAD63ABB-60DB-437F-A16F-15DE78F4F062}" type="presOf" srcId="{BA92B794-8C32-4EC3-BDAF-C83A0A24414A}" destId="{4C0F8B1B-2452-4689-815E-66BAEA97A865}" srcOrd="0" destOrd="0" presId="urn:microsoft.com/office/officeart/2005/8/layout/hierarchy5"/>
    <dgm:cxn modelId="{C5445081-322D-48B6-9DEF-603E87D25A7C}" srcId="{F083219B-FC3A-4778-BB10-D2DFABC33E20}" destId="{BA92B794-8C32-4EC3-BDAF-C83A0A24414A}" srcOrd="0" destOrd="0" parTransId="{E4BF153D-BF1C-4DC7-9F83-A04BD945DBB1}" sibTransId="{01001DEE-99C0-45CD-AB91-8D84BAD7D1E8}"/>
    <dgm:cxn modelId="{8DDD53CE-C305-4A53-BA3B-0B74242A49C8}" type="presParOf" srcId="{6BC99865-44D7-458A-A86E-C6B4B77DAA3B}" destId="{176AA657-D1C3-4E5C-993B-DE05A314154A}" srcOrd="0" destOrd="0" presId="urn:microsoft.com/office/officeart/2005/8/layout/hierarchy5"/>
    <dgm:cxn modelId="{80869279-ECAF-46C1-861B-DD617660E107}" type="presParOf" srcId="{176AA657-D1C3-4E5C-993B-DE05A314154A}" destId="{CE1567B9-9F22-4D85-A1A2-5C615468E340}" srcOrd="0" destOrd="0" presId="urn:microsoft.com/office/officeart/2005/8/layout/hierarchy5"/>
    <dgm:cxn modelId="{B1290C5C-1864-42D9-9ACC-D1AB780B1C0B}" type="presParOf" srcId="{CE1567B9-9F22-4D85-A1A2-5C615468E340}" destId="{E1F48525-CA13-4AAE-B1C5-888CC9BAAAEC}" srcOrd="0" destOrd="0" presId="urn:microsoft.com/office/officeart/2005/8/layout/hierarchy5"/>
    <dgm:cxn modelId="{4A695BAE-14A3-48A9-A9FA-AC2CD55DB443}" type="presParOf" srcId="{E1F48525-CA13-4AAE-B1C5-888CC9BAAAEC}" destId="{FC64764B-C5D5-4649-9FBB-F69B6261C09E}" srcOrd="0" destOrd="0" presId="urn:microsoft.com/office/officeart/2005/8/layout/hierarchy5"/>
    <dgm:cxn modelId="{03D6C457-700E-4E2B-B920-EBA1C1BAC98D}" type="presParOf" srcId="{E1F48525-CA13-4AAE-B1C5-888CC9BAAAEC}" destId="{7816380B-0281-4B93-A691-4387D8AF2246}" srcOrd="1" destOrd="0" presId="urn:microsoft.com/office/officeart/2005/8/layout/hierarchy5"/>
    <dgm:cxn modelId="{C16E0490-DBF0-4821-A1AB-35C776E9F864}" type="presParOf" srcId="{7816380B-0281-4B93-A691-4387D8AF2246}" destId="{4F06690B-F97E-4FB6-B5DF-E21C91EA48F2}" srcOrd="0" destOrd="0" presId="urn:microsoft.com/office/officeart/2005/8/layout/hierarchy5"/>
    <dgm:cxn modelId="{096D2616-C04A-40AD-94C3-16EF9EDB8CD6}" type="presParOf" srcId="{4F06690B-F97E-4FB6-B5DF-E21C91EA48F2}" destId="{2DAE362D-959E-4F5D-A0AE-91464921BF0C}" srcOrd="0" destOrd="0" presId="urn:microsoft.com/office/officeart/2005/8/layout/hierarchy5"/>
    <dgm:cxn modelId="{BC30BF3E-9D5E-4B6B-A059-649E4D790F02}" type="presParOf" srcId="{7816380B-0281-4B93-A691-4387D8AF2246}" destId="{96AA20FD-E79F-48B8-847D-8C40B5F15678}" srcOrd="1" destOrd="0" presId="urn:microsoft.com/office/officeart/2005/8/layout/hierarchy5"/>
    <dgm:cxn modelId="{0FD7B6EC-5F6D-46CB-9D89-70373427DDC3}" type="presParOf" srcId="{96AA20FD-E79F-48B8-847D-8C40B5F15678}" destId="{4C0F8B1B-2452-4689-815E-66BAEA97A865}" srcOrd="0" destOrd="0" presId="urn:microsoft.com/office/officeart/2005/8/layout/hierarchy5"/>
    <dgm:cxn modelId="{768D1284-C213-44AE-9641-56EC4B059410}" type="presParOf" srcId="{96AA20FD-E79F-48B8-847D-8C40B5F15678}" destId="{432BB952-0F3B-4B89-9A66-BAFCCA706154}" srcOrd="1" destOrd="0" presId="urn:microsoft.com/office/officeart/2005/8/layout/hierarchy5"/>
    <dgm:cxn modelId="{CE824AD7-98E4-43C5-B3D8-D28C4897EB93}" type="presParOf" srcId="{7816380B-0281-4B93-A691-4387D8AF2246}" destId="{E05D0B0E-DF79-4CF8-87CD-6A621FEDDDFF}" srcOrd="2" destOrd="0" presId="urn:microsoft.com/office/officeart/2005/8/layout/hierarchy5"/>
    <dgm:cxn modelId="{1E1683C9-6700-4028-B383-3F2F1B9DA220}" type="presParOf" srcId="{E05D0B0E-DF79-4CF8-87CD-6A621FEDDDFF}" destId="{299C6292-D451-4812-864E-E7B8B7849D44}" srcOrd="0" destOrd="0" presId="urn:microsoft.com/office/officeart/2005/8/layout/hierarchy5"/>
    <dgm:cxn modelId="{EB124BF0-8893-4F92-B763-CD30A4D1C4EB}" type="presParOf" srcId="{7816380B-0281-4B93-A691-4387D8AF2246}" destId="{C5ECA108-9E43-4E61-82F0-E0A4665B4F09}" srcOrd="3" destOrd="0" presId="urn:microsoft.com/office/officeart/2005/8/layout/hierarchy5"/>
    <dgm:cxn modelId="{C3C0C7E9-6283-4277-ABE2-F2E2E02653CE}" type="presParOf" srcId="{C5ECA108-9E43-4E61-82F0-E0A4665B4F09}" destId="{BF759A1D-148E-487C-BB72-6406CCE5D398}" srcOrd="0" destOrd="0" presId="urn:microsoft.com/office/officeart/2005/8/layout/hierarchy5"/>
    <dgm:cxn modelId="{1AC951E9-CBF3-4F9E-9356-4B87F108ADF7}" type="presParOf" srcId="{C5ECA108-9E43-4E61-82F0-E0A4665B4F09}" destId="{1E412A8A-57E9-4BFD-8E73-B83BA23CBE89}" srcOrd="1" destOrd="0" presId="urn:microsoft.com/office/officeart/2005/8/layout/hierarchy5"/>
    <dgm:cxn modelId="{42CD4ED0-388A-4FEA-879B-6C8A93B43E67}" type="presParOf" srcId="{7816380B-0281-4B93-A691-4387D8AF2246}" destId="{D6753CD2-1848-4004-A824-31941996A7AD}" srcOrd="4" destOrd="0" presId="urn:microsoft.com/office/officeart/2005/8/layout/hierarchy5"/>
    <dgm:cxn modelId="{8F97439B-61D9-484A-A54D-D937F620D16A}" type="presParOf" srcId="{D6753CD2-1848-4004-A824-31941996A7AD}" destId="{41163F36-63A8-413A-A72A-05AA5CB12A93}" srcOrd="0" destOrd="0" presId="urn:microsoft.com/office/officeart/2005/8/layout/hierarchy5"/>
    <dgm:cxn modelId="{696A4E10-A6B9-48EC-B375-58B9FB3ADDCB}" type="presParOf" srcId="{7816380B-0281-4B93-A691-4387D8AF2246}" destId="{433A3276-E1C8-4E34-9F6F-3E5EBA4DCA90}" srcOrd="5" destOrd="0" presId="urn:microsoft.com/office/officeart/2005/8/layout/hierarchy5"/>
    <dgm:cxn modelId="{7FDCC7CC-E540-4CD9-BDFB-6E3A31F42AFF}" type="presParOf" srcId="{433A3276-E1C8-4E34-9F6F-3E5EBA4DCA90}" destId="{4B21DB5F-5E98-4C76-A1B7-4E247182D2FC}" srcOrd="0" destOrd="0" presId="urn:microsoft.com/office/officeart/2005/8/layout/hierarchy5"/>
    <dgm:cxn modelId="{4BD2FFF3-28B4-4613-BA04-5DACB8B402C8}" type="presParOf" srcId="{433A3276-E1C8-4E34-9F6F-3E5EBA4DCA90}" destId="{81EF4DF4-153B-49FE-B540-DC93F1DB60A0}" srcOrd="1" destOrd="0" presId="urn:microsoft.com/office/officeart/2005/8/layout/hierarchy5"/>
    <dgm:cxn modelId="{FEA5CE21-238A-4F49-AD3D-08BBB91E3270}" type="presParOf" srcId="{6BC99865-44D7-458A-A86E-C6B4B77DAA3B}" destId="{AF1C3750-3D29-4781-BD50-A58599875F0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931A89-055A-462E-9893-2F1E1F581A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F22C8-5765-413D-9904-613EC29D637C}">
      <dgm:prSet/>
      <dgm:spPr/>
      <dgm:t>
        <a:bodyPr/>
        <a:lstStyle/>
        <a:p>
          <a:pPr rtl="0"/>
          <a:r>
            <a:rPr lang="pl-PL" smtClean="0"/>
            <a:t>Zarząd Województwa Dolnośląskiego zaproponował  następujące Obszary Strategicznej Interwencji:</a:t>
          </a:r>
          <a:endParaRPr lang="pl-PL"/>
        </a:p>
      </dgm:t>
    </dgm:pt>
    <dgm:pt modelId="{517C6FD3-F52B-438B-8674-2D1E439618D1}" type="parTrans" cxnId="{CB2A1EAD-C089-4EE0-9133-F81BE722C804}">
      <dgm:prSet/>
      <dgm:spPr/>
      <dgm:t>
        <a:bodyPr/>
        <a:lstStyle/>
        <a:p>
          <a:endParaRPr lang="pl-PL"/>
        </a:p>
      </dgm:t>
    </dgm:pt>
    <dgm:pt modelId="{81B96C6E-DF01-425A-ACBC-2FF34734DDE6}" type="sibTrans" cxnId="{CB2A1EAD-C089-4EE0-9133-F81BE722C804}">
      <dgm:prSet/>
      <dgm:spPr/>
      <dgm:t>
        <a:bodyPr/>
        <a:lstStyle/>
        <a:p>
          <a:endParaRPr lang="pl-PL"/>
        </a:p>
      </dgm:t>
    </dgm:pt>
    <dgm:pt modelId="{995564EA-DC4A-4BFB-B878-67B5A2E0FD75}">
      <dgm:prSet/>
      <dgm:spPr/>
      <dgm:t>
        <a:bodyPr/>
        <a:lstStyle/>
        <a:p>
          <a:pPr rtl="0"/>
          <a:r>
            <a:rPr lang="pl-PL" smtClean="0"/>
            <a:t>•	Zachodni Obszar Interwencji - ok. 63,5 mln 	euro;</a:t>
          </a:r>
          <a:endParaRPr lang="pl-PL"/>
        </a:p>
      </dgm:t>
    </dgm:pt>
    <dgm:pt modelId="{33B0B32F-24D1-4AC1-B9B6-0FF93FF2428D}" type="parTrans" cxnId="{6BDC1069-4AE9-4267-8312-A058F6831318}">
      <dgm:prSet/>
      <dgm:spPr/>
      <dgm:t>
        <a:bodyPr/>
        <a:lstStyle/>
        <a:p>
          <a:endParaRPr lang="pl-PL"/>
        </a:p>
      </dgm:t>
    </dgm:pt>
    <dgm:pt modelId="{A2FCD51C-B3EC-4BE0-A4CF-C85256F12CF5}" type="sibTrans" cxnId="{6BDC1069-4AE9-4267-8312-A058F6831318}">
      <dgm:prSet/>
      <dgm:spPr/>
      <dgm:t>
        <a:bodyPr/>
        <a:lstStyle/>
        <a:p>
          <a:endParaRPr lang="pl-PL"/>
        </a:p>
      </dgm:t>
    </dgm:pt>
    <dgm:pt modelId="{23FC563F-F01E-4059-B163-86FCE34A2506}">
      <dgm:prSet/>
      <dgm:spPr/>
      <dgm:t>
        <a:bodyPr/>
        <a:lstStyle/>
        <a:p>
          <a:pPr rtl="0"/>
          <a:r>
            <a:rPr lang="pl-PL" dirty="0" smtClean="0"/>
            <a:t>•	Legnicko-Głogowski Obszar Interwencji - ok. 87,1 mln  euro;</a:t>
          </a:r>
          <a:endParaRPr lang="pl-PL" dirty="0"/>
        </a:p>
      </dgm:t>
    </dgm:pt>
    <dgm:pt modelId="{0E4CE141-4DAF-4E88-8FFD-3BFEF65185D3}" type="parTrans" cxnId="{E31D9472-F513-4F82-BB2B-7B66AF30AFC1}">
      <dgm:prSet/>
      <dgm:spPr/>
      <dgm:t>
        <a:bodyPr/>
        <a:lstStyle/>
        <a:p>
          <a:endParaRPr lang="pl-PL"/>
        </a:p>
      </dgm:t>
    </dgm:pt>
    <dgm:pt modelId="{728A2E2E-5BA1-4D08-8C97-B274CF019BC7}" type="sibTrans" cxnId="{E31D9472-F513-4F82-BB2B-7B66AF30AFC1}">
      <dgm:prSet/>
      <dgm:spPr/>
      <dgm:t>
        <a:bodyPr/>
        <a:lstStyle/>
        <a:p>
          <a:endParaRPr lang="pl-PL"/>
        </a:p>
      </dgm:t>
    </dgm:pt>
    <dgm:pt modelId="{421A1C49-864F-4AFE-BF5D-FA279EC54BF5}">
      <dgm:prSet/>
      <dgm:spPr/>
      <dgm:t>
        <a:bodyPr/>
        <a:lstStyle/>
        <a:p>
          <a:pPr rtl="0"/>
          <a:r>
            <a:rPr lang="pl-PL" dirty="0" smtClean="0"/>
            <a:t>•	Dzierżoniowsko-Kłodzko-Ząbkowicki Obszar Interwencji - 72,2 mln euro;</a:t>
          </a:r>
          <a:endParaRPr lang="pl-PL" dirty="0"/>
        </a:p>
      </dgm:t>
    </dgm:pt>
    <dgm:pt modelId="{9571FD86-B9D2-4ED2-B717-480BE107D8C7}" type="parTrans" cxnId="{15A9AAFA-0C88-4358-A8B2-ED927E53C21E}">
      <dgm:prSet/>
      <dgm:spPr/>
      <dgm:t>
        <a:bodyPr/>
        <a:lstStyle/>
        <a:p>
          <a:endParaRPr lang="pl-PL"/>
        </a:p>
      </dgm:t>
    </dgm:pt>
    <dgm:pt modelId="{4C1754A7-6574-4F3D-B643-98E307FB87F4}" type="sibTrans" cxnId="{15A9AAFA-0C88-4358-A8B2-ED927E53C21E}">
      <dgm:prSet/>
      <dgm:spPr/>
      <dgm:t>
        <a:bodyPr/>
        <a:lstStyle/>
        <a:p>
          <a:endParaRPr lang="pl-PL"/>
        </a:p>
      </dgm:t>
    </dgm:pt>
    <dgm:pt modelId="{7E9FF5BB-39AB-448F-B618-5D3E5DFF4881}">
      <dgm:prSet/>
      <dgm:spPr/>
      <dgm:t>
        <a:bodyPr/>
        <a:lstStyle/>
        <a:p>
          <a:pPr rtl="0"/>
          <a:r>
            <a:rPr lang="pl-PL" smtClean="0"/>
            <a:t>•	Obszar Interwencji Doliny Baryczy - 63,1 mln euro;</a:t>
          </a:r>
          <a:endParaRPr lang="pl-PL"/>
        </a:p>
      </dgm:t>
    </dgm:pt>
    <dgm:pt modelId="{0B7F7398-E889-4231-BAC1-68ADF97D7963}" type="parTrans" cxnId="{8A8FC514-4577-4243-8AA5-5CB4C8A9C41E}">
      <dgm:prSet/>
      <dgm:spPr/>
      <dgm:t>
        <a:bodyPr/>
        <a:lstStyle/>
        <a:p>
          <a:endParaRPr lang="pl-PL"/>
        </a:p>
      </dgm:t>
    </dgm:pt>
    <dgm:pt modelId="{4BDE6015-8646-4A4B-AD68-F38F29057AA2}" type="sibTrans" cxnId="{8A8FC514-4577-4243-8AA5-5CB4C8A9C41E}">
      <dgm:prSet/>
      <dgm:spPr/>
      <dgm:t>
        <a:bodyPr/>
        <a:lstStyle/>
        <a:p>
          <a:endParaRPr lang="pl-PL"/>
        </a:p>
      </dgm:t>
    </dgm:pt>
    <dgm:pt modelId="{D53350E9-B70E-4241-A1C5-624A2720EDF4}">
      <dgm:prSet/>
      <dgm:spPr/>
      <dgm:t>
        <a:bodyPr/>
        <a:lstStyle/>
        <a:p>
          <a:pPr rtl="0"/>
          <a:r>
            <a:rPr lang="pl-PL" dirty="0" smtClean="0"/>
            <a:t>•	Obszar Interwencji Równiny Wrocławskiej - 48,8 mln euro;</a:t>
          </a:r>
          <a:endParaRPr lang="pl-PL" dirty="0"/>
        </a:p>
      </dgm:t>
    </dgm:pt>
    <dgm:pt modelId="{ADAB7D34-F7FF-4799-A382-920C2268DEC3}" type="parTrans" cxnId="{FD5322D9-A5F5-477B-9439-459346AAF71F}">
      <dgm:prSet/>
      <dgm:spPr/>
      <dgm:t>
        <a:bodyPr/>
        <a:lstStyle/>
        <a:p>
          <a:endParaRPr lang="pl-PL"/>
        </a:p>
      </dgm:t>
    </dgm:pt>
    <dgm:pt modelId="{D1FE6CC0-D602-4148-B703-321439EB86C4}" type="sibTrans" cxnId="{FD5322D9-A5F5-477B-9439-459346AAF71F}">
      <dgm:prSet/>
      <dgm:spPr/>
      <dgm:t>
        <a:bodyPr/>
        <a:lstStyle/>
        <a:p>
          <a:endParaRPr lang="pl-PL"/>
        </a:p>
      </dgm:t>
    </dgm:pt>
    <dgm:pt modelId="{CD81253E-CB50-452F-820A-B62DA77F096B}" type="pres">
      <dgm:prSet presAssocID="{E2931A89-055A-462E-9893-2F1E1F581A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7F372E-7526-4770-9E57-FA099077AD2F}" type="pres">
      <dgm:prSet presAssocID="{F94F22C8-5765-413D-9904-613EC29D637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A943EB-7F2B-4EAF-811D-22B48F466BFA}" type="pres">
      <dgm:prSet presAssocID="{81B96C6E-DF01-425A-ACBC-2FF34734DDE6}" presName="spacer" presStyleCnt="0"/>
      <dgm:spPr/>
    </dgm:pt>
    <dgm:pt modelId="{066C369F-4AE1-4DCB-A978-50B99A24484F}" type="pres">
      <dgm:prSet presAssocID="{995564EA-DC4A-4BFB-B878-67B5A2E0FD7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82B7A7-E0F4-4ECE-83D2-6AC089CB4532}" type="pres">
      <dgm:prSet presAssocID="{A2FCD51C-B3EC-4BE0-A4CF-C85256F12CF5}" presName="spacer" presStyleCnt="0"/>
      <dgm:spPr/>
    </dgm:pt>
    <dgm:pt modelId="{C0039D6C-A50C-4E11-9DB6-12A09D1AFB67}" type="pres">
      <dgm:prSet presAssocID="{23FC563F-F01E-4059-B163-86FCE34A250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167126-D4D0-421E-AF14-7A23B3D370F9}" type="pres">
      <dgm:prSet presAssocID="{728A2E2E-5BA1-4D08-8C97-B274CF019BC7}" presName="spacer" presStyleCnt="0"/>
      <dgm:spPr/>
    </dgm:pt>
    <dgm:pt modelId="{7A96A490-2003-4093-952B-6A9415A833B3}" type="pres">
      <dgm:prSet presAssocID="{421A1C49-864F-4AFE-BF5D-FA279EC54BF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EA385C-ABF0-4D1B-8EA9-DBEB4543179B}" type="pres">
      <dgm:prSet presAssocID="{4C1754A7-6574-4F3D-B643-98E307FB87F4}" presName="spacer" presStyleCnt="0"/>
      <dgm:spPr/>
    </dgm:pt>
    <dgm:pt modelId="{779679A4-BF9F-414A-9EFC-AFDF4BBE8475}" type="pres">
      <dgm:prSet presAssocID="{7E9FF5BB-39AB-448F-B618-5D3E5DFF488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4F8CC0-DC66-4E22-8256-B4F475C9DA1A}" type="pres">
      <dgm:prSet presAssocID="{4BDE6015-8646-4A4B-AD68-F38F29057AA2}" presName="spacer" presStyleCnt="0"/>
      <dgm:spPr/>
    </dgm:pt>
    <dgm:pt modelId="{38D87245-7E8D-4DDA-91BA-EADF93856587}" type="pres">
      <dgm:prSet presAssocID="{D53350E9-B70E-4241-A1C5-624A2720EDF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5322D9-A5F5-477B-9439-459346AAF71F}" srcId="{E2931A89-055A-462E-9893-2F1E1F581A30}" destId="{D53350E9-B70E-4241-A1C5-624A2720EDF4}" srcOrd="5" destOrd="0" parTransId="{ADAB7D34-F7FF-4799-A382-920C2268DEC3}" sibTransId="{D1FE6CC0-D602-4148-B703-321439EB86C4}"/>
    <dgm:cxn modelId="{F1A6BB8A-9512-445A-B9E7-1BE61A890E09}" type="presOf" srcId="{23FC563F-F01E-4059-B163-86FCE34A2506}" destId="{C0039D6C-A50C-4E11-9DB6-12A09D1AFB67}" srcOrd="0" destOrd="0" presId="urn:microsoft.com/office/officeart/2005/8/layout/vList2"/>
    <dgm:cxn modelId="{E31D9472-F513-4F82-BB2B-7B66AF30AFC1}" srcId="{E2931A89-055A-462E-9893-2F1E1F581A30}" destId="{23FC563F-F01E-4059-B163-86FCE34A2506}" srcOrd="2" destOrd="0" parTransId="{0E4CE141-4DAF-4E88-8FFD-3BFEF65185D3}" sibTransId="{728A2E2E-5BA1-4D08-8C97-B274CF019BC7}"/>
    <dgm:cxn modelId="{6BDC1069-4AE9-4267-8312-A058F6831318}" srcId="{E2931A89-055A-462E-9893-2F1E1F581A30}" destId="{995564EA-DC4A-4BFB-B878-67B5A2E0FD75}" srcOrd="1" destOrd="0" parTransId="{33B0B32F-24D1-4AC1-B9B6-0FF93FF2428D}" sibTransId="{A2FCD51C-B3EC-4BE0-A4CF-C85256F12CF5}"/>
    <dgm:cxn modelId="{E031B629-8AFA-44AF-92F2-78B85FDF17D9}" type="presOf" srcId="{995564EA-DC4A-4BFB-B878-67B5A2E0FD75}" destId="{066C369F-4AE1-4DCB-A978-50B99A24484F}" srcOrd="0" destOrd="0" presId="urn:microsoft.com/office/officeart/2005/8/layout/vList2"/>
    <dgm:cxn modelId="{BF30F047-72C5-4711-A08A-623704564E2A}" type="presOf" srcId="{7E9FF5BB-39AB-448F-B618-5D3E5DFF4881}" destId="{779679A4-BF9F-414A-9EFC-AFDF4BBE8475}" srcOrd="0" destOrd="0" presId="urn:microsoft.com/office/officeart/2005/8/layout/vList2"/>
    <dgm:cxn modelId="{7CC48C7C-C229-4C24-9082-8C8CD3E33A53}" type="presOf" srcId="{421A1C49-864F-4AFE-BF5D-FA279EC54BF5}" destId="{7A96A490-2003-4093-952B-6A9415A833B3}" srcOrd="0" destOrd="0" presId="urn:microsoft.com/office/officeart/2005/8/layout/vList2"/>
    <dgm:cxn modelId="{CFCD8F47-7FD0-4304-AD19-B42D0E345872}" type="presOf" srcId="{E2931A89-055A-462E-9893-2F1E1F581A30}" destId="{CD81253E-CB50-452F-820A-B62DA77F096B}" srcOrd="0" destOrd="0" presId="urn:microsoft.com/office/officeart/2005/8/layout/vList2"/>
    <dgm:cxn modelId="{B228A572-81C7-4898-9890-8144371470A8}" type="presOf" srcId="{F94F22C8-5765-413D-9904-613EC29D637C}" destId="{B27F372E-7526-4770-9E57-FA099077AD2F}" srcOrd="0" destOrd="0" presId="urn:microsoft.com/office/officeart/2005/8/layout/vList2"/>
    <dgm:cxn modelId="{58DF07F2-2EEE-4250-9586-AC5A2BCA8192}" type="presOf" srcId="{D53350E9-B70E-4241-A1C5-624A2720EDF4}" destId="{38D87245-7E8D-4DDA-91BA-EADF93856587}" srcOrd="0" destOrd="0" presId="urn:microsoft.com/office/officeart/2005/8/layout/vList2"/>
    <dgm:cxn modelId="{15A9AAFA-0C88-4358-A8B2-ED927E53C21E}" srcId="{E2931A89-055A-462E-9893-2F1E1F581A30}" destId="{421A1C49-864F-4AFE-BF5D-FA279EC54BF5}" srcOrd="3" destOrd="0" parTransId="{9571FD86-B9D2-4ED2-B717-480BE107D8C7}" sibTransId="{4C1754A7-6574-4F3D-B643-98E307FB87F4}"/>
    <dgm:cxn modelId="{CB2A1EAD-C089-4EE0-9133-F81BE722C804}" srcId="{E2931A89-055A-462E-9893-2F1E1F581A30}" destId="{F94F22C8-5765-413D-9904-613EC29D637C}" srcOrd="0" destOrd="0" parTransId="{517C6FD3-F52B-438B-8674-2D1E439618D1}" sibTransId="{81B96C6E-DF01-425A-ACBC-2FF34734DDE6}"/>
    <dgm:cxn modelId="{8A8FC514-4577-4243-8AA5-5CB4C8A9C41E}" srcId="{E2931A89-055A-462E-9893-2F1E1F581A30}" destId="{7E9FF5BB-39AB-448F-B618-5D3E5DFF4881}" srcOrd="4" destOrd="0" parTransId="{0B7F7398-E889-4231-BAC1-68ADF97D7963}" sibTransId="{4BDE6015-8646-4A4B-AD68-F38F29057AA2}"/>
    <dgm:cxn modelId="{0ECFF731-F825-4D91-B8BA-5766CF6CDE5C}" type="presParOf" srcId="{CD81253E-CB50-452F-820A-B62DA77F096B}" destId="{B27F372E-7526-4770-9E57-FA099077AD2F}" srcOrd="0" destOrd="0" presId="urn:microsoft.com/office/officeart/2005/8/layout/vList2"/>
    <dgm:cxn modelId="{E2910BBA-420C-4D4B-9E45-7D472EBD22C5}" type="presParOf" srcId="{CD81253E-CB50-452F-820A-B62DA77F096B}" destId="{60A943EB-7F2B-4EAF-811D-22B48F466BFA}" srcOrd="1" destOrd="0" presId="urn:microsoft.com/office/officeart/2005/8/layout/vList2"/>
    <dgm:cxn modelId="{5691A796-FDD4-41B4-AFEC-10ADD121AD32}" type="presParOf" srcId="{CD81253E-CB50-452F-820A-B62DA77F096B}" destId="{066C369F-4AE1-4DCB-A978-50B99A24484F}" srcOrd="2" destOrd="0" presId="urn:microsoft.com/office/officeart/2005/8/layout/vList2"/>
    <dgm:cxn modelId="{FE547B9D-DC5F-4DA2-BD36-9697621A6D55}" type="presParOf" srcId="{CD81253E-CB50-452F-820A-B62DA77F096B}" destId="{4782B7A7-E0F4-4ECE-83D2-6AC089CB4532}" srcOrd="3" destOrd="0" presId="urn:microsoft.com/office/officeart/2005/8/layout/vList2"/>
    <dgm:cxn modelId="{F5D9478B-5E39-41CF-B4B8-34440D902E43}" type="presParOf" srcId="{CD81253E-CB50-452F-820A-B62DA77F096B}" destId="{C0039D6C-A50C-4E11-9DB6-12A09D1AFB67}" srcOrd="4" destOrd="0" presId="urn:microsoft.com/office/officeart/2005/8/layout/vList2"/>
    <dgm:cxn modelId="{82EC0E18-AC54-42E5-A9C1-8862BB6880EC}" type="presParOf" srcId="{CD81253E-CB50-452F-820A-B62DA77F096B}" destId="{2F167126-D4D0-421E-AF14-7A23B3D370F9}" srcOrd="5" destOrd="0" presId="urn:microsoft.com/office/officeart/2005/8/layout/vList2"/>
    <dgm:cxn modelId="{5656327A-92EF-4A02-A81A-E41DB4770DD5}" type="presParOf" srcId="{CD81253E-CB50-452F-820A-B62DA77F096B}" destId="{7A96A490-2003-4093-952B-6A9415A833B3}" srcOrd="6" destOrd="0" presId="urn:microsoft.com/office/officeart/2005/8/layout/vList2"/>
    <dgm:cxn modelId="{5A311D71-D86B-4A68-906E-9C448155EE8E}" type="presParOf" srcId="{CD81253E-CB50-452F-820A-B62DA77F096B}" destId="{1CEA385C-ABF0-4D1B-8EA9-DBEB4543179B}" srcOrd="7" destOrd="0" presId="urn:microsoft.com/office/officeart/2005/8/layout/vList2"/>
    <dgm:cxn modelId="{85FC3ACB-721F-437A-B0BE-3ACC0C8B00AD}" type="presParOf" srcId="{CD81253E-CB50-452F-820A-B62DA77F096B}" destId="{779679A4-BF9F-414A-9EFC-AFDF4BBE8475}" srcOrd="8" destOrd="0" presId="urn:microsoft.com/office/officeart/2005/8/layout/vList2"/>
    <dgm:cxn modelId="{B30E6D3D-DB34-44E8-96B0-CC17875AB71F}" type="presParOf" srcId="{CD81253E-CB50-452F-820A-B62DA77F096B}" destId="{F54F8CC0-DC66-4E22-8256-B4F475C9DA1A}" srcOrd="9" destOrd="0" presId="urn:microsoft.com/office/officeart/2005/8/layout/vList2"/>
    <dgm:cxn modelId="{C6FD6626-716E-4734-903B-A1AC3A5CAC5A}" type="presParOf" srcId="{CD81253E-CB50-452F-820A-B62DA77F096B}" destId="{38D87245-7E8D-4DDA-91BA-EADF9385658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B80D9-FC13-456A-A709-8B2F2415DC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63A804-EA04-44AC-BB65-FCC7F6C8A043}">
      <dgm:prSet phldrT="[Teks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b="1" dirty="0" smtClean="0">
              <a:latin typeface="Calibri" pitchFamily="34" charset="0"/>
            </a:rPr>
            <a:t>Oś 2</a:t>
          </a:r>
        </a:p>
        <a:p>
          <a:r>
            <a:rPr lang="pl-PL" b="1" dirty="0" smtClean="0">
              <a:latin typeface="Calibri" pitchFamily="34" charset="0"/>
            </a:rPr>
            <a:t>Technologie informacyjno-komunikacyjne</a:t>
          </a:r>
          <a:endParaRPr lang="pl-PL" b="1" dirty="0">
            <a:latin typeface="Calibri" pitchFamily="34" charset="0"/>
          </a:endParaRPr>
        </a:p>
      </dgm:t>
    </dgm:pt>
    <dgm:pt modelId="{7B141AD2-7C52-4B91-8FDE-525A08476FC0}" type="parTrans" cxnId="{6DC476D6-1E1B-45B2-A92A-4398DB65C690}">
      <dgm:prSet/>
      <dgm:spPr/>
      <dgm:t>
        <a:bodyPr/>
        <a:lstStyle/>
        <a:p>
          <a:endParaRPr lang="pl-PL"/>
        </a:p>
      </dgm:t>
    </dgm:pt>
    <dgm:pt modelId="{2DC983F9-FD49-4562-BC3E-13DAE7161F0B}" type="sibTrans" cxnId="{6DC476D6-1E1B-45B2-A92A-4398DB65C690}">
      <dgm:prSet/>
      <dgm:spPr/>
      <dgm:t>
        <a:bodyPr/>
        <a:lstStyle/>
        <a:p>
          <a:endParaRPr lang="pl-PL"/>
        </a:p>
      </dgm:t>
    </dgm:pt>
    <dgm:pt modelId="{9E5700B2-CE5C-4322-A462-55ED8F8A2DC7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dirty="0" smtClean="0">
              <a:latin typeface="Calibri" pitchFamily="34" charset="0"/>
            </a:rPr>
            <a:t>E-usługi publiczne (2.1) - </a:t>
          </a:r>
          <a:r>
            <a:rPr lang="pl-PL" b="0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66 386 308 </a:t>
          </a:r>
          <a:r>
            <a:rPr lang="pl-PL" b="0" dirty="0" smtClean="0">
              <a:latin typeface="Calibri" pitchFamily="34" charset="0"/>
            </a:rPr>
            <a:t>Euro</a:t>
          </a:r>
          <a:endParaRPr lang="pl-PL" b="0" dirty="0">
            <a:latin typeface="Calibri" pitchFamily="34" charset="0"/>
          </a:endParaRPr>
        </a:p>
      </dgm:t>
    </dgm:pt>
    <dgm:pt modelId="{30DB60BC-5373-475A-B1F0-F02EBD483084}" type="parTrans" cxnId="{301F6BF3-A2C9-4A12-859B-7D8E85C2AE88}">
      <dgm:prSet/>
      <dgm:spPr/>
      <dgm:t>
        <a:bodyPr/>
        <a:lstStyle/>
        <a:p>
          <a:endParaRPr lang="pl-PL">
            <a:latin typeface="Calibri" pitchFamily="34" charset="0"/>
          </a:endParaRPr>
        </a:p>
      </dgm:t>
    </dgm:pt>
    <dgm:pt modelId="{6DCA8472-45EE-4BDB-85CC-375AB36FAB43}" type="sibTrans" cxnId="{301F6BF3-A2C9-4A12-859B-7D8E85C2AE88}">
      <dgm:prSet/>
      <dgm:spPr/>
      <dgm:t>
        <a:bodyPr/>
        <a:lstStyle/>
        <a:p>
          <a:endParaRPr lang="pl-PL"/>
        </a:p>
      </dgm:t>
    </dgm:pt>
    <dgm:pt modelId="{36778E4B-CC8F-4DC5-A886-827C34AB6D8E}" type="pres">
      <dgm:prSet presAssocID="{BA5B80D9-FC13-456A-A709-8B2F2415D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D1D863-59F2-481F-A578-D0567F675D61}" type="pres">
      <dgm:prSet presAssocID="{A963A804-EA04-44AC-BB65-FCC7F6C8A043}" presName="root1" presStyleCnt="0"/>
      <dgm:spPr/>
      <dgm:t>
        <a:bodyPr/>
        <a:lstStyle/>
        <a:p>
          <a:endParaRPr lang="pl-PL"/>
        </a:p>
      </dgm:t>
    </dgm:pt>
    <dgm:pt modelId="{754D2DFD-F1C6-4EC2-A2C1-C4045AEA141E}" type="pres">
      <dgm:prSet presAssocID="{A963A804-EA04-44AC-BB65-FCC7F6C8A043}" presName="LevelOneTextNode" presStyleLbl="node0" presStyleIdx="0" presStyleCnt="1" custScaleX="45768" custScaleY="32407" custLinFactNeighborX="-1937" custLinFactNeighborY="-649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1B1C4C-5032-452B-954E-556DCCB6E1E4}" type="pres">
      <dgm:prSet presAssocID="{A963A804-EA04-44AC-BB65-FCC7F6C8A043}" presName="level2hierChild" presStyleCnt="0"/>
      <dgm:spPr/>
      <dgm:t>
        <a:bodyPr/>
        <a:lstStyle/>
        <a:p>
          <a:endParaRPr lang="pl-PL"/>
        </a:p>
      </dgm:t>
    </dgm:pt>
    <dgm:pt modelId="{F6EE6C72-8858-490F-810A-EEFF3DAB7E4A}" type="pres">
      <dgm:prSet presAssocID="{30DB60BC-5373-475A-B1F0-F02EBD483084}" presName="conn2-1" presStyleLbl="parChTrans1D2" presStyleIdx="0" presStyleCnt="1"/>
      <dgm:spPr/>
      <dgm:t>
        <a:bodyPr/>
        <a:lstStyle/>
        <a:p>
          <a:endParaRPr lang="pl-PL"/>
        </a:p>
      </dgm:t>
    </dgm:pt>
    <dgm:pt modelId="{22AECD01-E7D2-4371-BE31-3A86AC42E55D}" type="pres">
      <dgm:prSet presAssocID="{30DB60BC-5373-475A-B1F0-F02EBD483084}" presName="connTx" presStyleLbl="parChTrans1D2" presStyleIdx="0" presStyleCnt="1"/>
      <dgm:spPr/>
      <dgm:t>
        <a:bodyPr/>
        <a:lstStyle/>
        <a:p>
          <a:endParaRPr lang="pl-PL"/>
        </a:p>
      </dgm:t>
    </dgm:pt>
    <dgm:pt modelId="{B9DE2457-9B1D-4612-AAB6-F514C3F785F3}" type="pres">
      <dgm:prSet presAssocID="{9E5700B2-CE5C-4322-A462-55ED8F8A2DC7}" presName="root2" presStyleCnt="0"/>
      <dgm:spPr/>
      <dgm:t>
        <a:bodyPr/>
        <a:lstStyle/>
        <a:p>
          <a:endParaRPr lang="pl-PL"/>
        </a:p>
      </dgm:t>
    </dgm:pt>
    <dgm:pt modelId="{09DD7597-F989-4463-99C0-7EFDA595F79D}" type="pres">
      <dgm:prSet presAssocID="{9E5700B2-CE5C-4322-A462-55ED8F8A2DC7}" presName="LevelTwoTextNode" presStyleLbl="node2" presStyleIdx="0" presStyleCnt="1" custScaleX="83682" custScaleY="18905" custLinFactNeighborX="-9097" custLinFactNeighborY="-649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9E8019-2EAD-48E4-983E-0AC43DDE884C}" type="pres">
      <dgm:prSet presAssocID="{9E5700B2-CE5C-4322-A462-55ED8F8A2DC7}" presName="level3hierChild" presStyleCnt="0"/>
      <dgm:spPr/>
      <dgm:t>
        <a:bodyPr/>
        <a:lstStyle/>
        <a:p>
          <a:endParaRPr lang="pl-PL"/>
        </a:p>
      </dgm:t>
    </dgm:pt>
  </dgm:ptLst>
  <dgm:cxnLst>
    <dgm:cxn modelId="{6DC476D6-1E1B-45B2-A92A-4398DB65C690}" srcId="{BA5B80D9-FC13-456A-A709-8B2F2415DC5B}" destId="{A963A804-EA04-44AC-BB65-FCC7F6C8A043}" srcOrd="0" destOrd="0" parTransId="{7B141AD2-7C52-4B91-8FDE-525A08476FC0}" sibTransId="{2DC983F9-FD49-4562-BC3E-13DAE7161F0B}"/>
    <dgm:cxn modelId="{CF447836-3F55-4DE0-A646-A8EF26BDA3B6}" type="presOf" srcId="{BA5B80D9-FC13-456A-A709-8B2F2415DC5B}" destId="{36778E4B-CC8F-4DC5-A886-827C34AB6D8E}" srcOrd="0" destOrd="0" presId="urn:microsoft.com/office/officeart/2005/8/layout/hierarchy2"/>
    <dgm:cxn modelId="{301F6BF3-A2C9-4A12-859B-7D8E85C2AE88}" srcId="{A963A804-EA04-44AC-BB65-FCC7F6C8A043}" destId="{9E5700B2-CE5C-4322-A462-55ED8F8A2DC7}" srcOrd="0" destOrd="0" parTransId="{30DB60BC-5373-475A-B1F0-F02EBD483084}" sibTransId="{6DCA8472-45EE-4BDB-85CC-375AB36FAB43}"/>
    <dgm:cxn modelId="{D64B7552-B1FA-4BD7-BBB5-193D8D94C538}" type="presOf" srcId="{30DB60BC-5373-475A-B1F0-F02EBD483084}" destId="{F6EE6C72-8858-490F-810A-EEFF3DAB7E4A}" srcOrd="0" destOrd="0" presId="urn:microsoft.com/office/officeart/2005/8/layout/hierarchy2"/>
    <dgm:cxn modelId="{83162276-0234-449F-A6F2-408441103F0D}" type="presOf" srcId="{9E5700B2-CE5C-4322-A462-55ED8F8A2DC7}" destId="{09DD7597-F989-4463-99C0-7EFDA595F79D}" srcOrd="0" destOrd="0" presId="urn:microsoft.com/office/officeart/2005/8/layout/hierarchy2"/>
    <dgm:cxn modelId="{1F8D087C-BF54-4311-AC4A-4E2EB7BCFAB2}" type="presOf" srcId="{A963A804-EA04-44AC-BB65-FCC7F6C8A043}" destId="{754D2DFD-F1C6-4EC2-A2C1-C4045AEA141E}" srcOrd="0" destOrd="0" presId="urn:microsoft.com/office/officeart/2005/8/layout/hierarchy2"/>
    <dgm:cxn modelId="{5E5AAC04-9AD0-4050-9263-DB4DDBFAD363}" type="presOf" srcId="{30DB60BC-5373-475A-B1F0-F02EBD483084}" destId="{22AECD01-E7D2-4371-BE31-3A86AC42E55D}" srcOrd="1" destOrd="0" presId="urn:microsoft.com/office/officeart/2005/8/layout/hierarchy2"/>
    <dgm:cxn modelId="{F6E62A1A-E6EA-4E0F-AF52-0B22F5071B01}" type="presParOf" srcId="{36778E4B-CC8F-4DC5-A886-827C34AB6D8E}" destId="{9AD1D863-59F2-481F-A578-D0567F675D61}" srcOrd="0" destOrd="0" presId="urn:microsoft.com/office/officeart/2005/8/layout/hierarchy2"/>
    <dgm:cxn modelId="{A39DB863-C0E9-487B-8957-E59514E6CC52}" type="presParOf" srcId="{9AD1D863-59F2-481F-A578-D0567F675D61}" destId="{754D2DFD-F1C6-4EC2-A2C1-C4045AEA141E}" srcOrd="0" destOrd="0" presId="urn:microsoft.com/office/officeart/2005/8/layout/hierarchy2"/>
    <dgm:cxn modelId="{204B8505-69C0-4455-8E98-BD8AAF4E9A73}" type="presParOf" srcId="{9AD1D863-59F2-481F-A578-D0567F675D61}" destId="{9C1B1C4C-5032-452B-954E-556DCCB6E1E4}" srcOrd="1" destOrd="0" presId="urn:microsoft.com/office/officeart/2005/8/layout/hierarchy2"/>
    <dgm:cxn modelId="{85A707C2-8BF6-446B-A03A-5D26F1355936}" type="presParOf" srcId="{9C1B1C4C-5032-452B-954E-556DCCB6E1E4}" destId="{F6EE6C72-8858-490F-810A-EEFF3DAB7E4A}" srcOrd="0" destOrd="0" presId="urn:microsoft.com/office/officeart/2005/8/layout/hierarchy2"/>
    <dgm:cxn modelId="{8A6D12DB-E865-435C-9282-74FA5347F7E4}" type="presParOf" srcId="{F6EE6C72-8858-490F-810A-EEFF3DAB7E4A}" destId="{22AECD01-E7D2-4371-BE31-3A86AC42E55D}" srcOrd="0" destOrd="0" presId="urn:microsoft.com/office/officeart/2005/8/layout/hierarchy2"/>
    <dgm:cxn modelId="{CF5C134F-4F37-4370-8556-7DB503197EBA}" type="presParOf" srcId="{9C1B1C4C-5032-452B-954E-556DCCB6E1E4}" destId="{B9DE2457-9B1D-4612-AAB6-F514C3F785F3}" srcOrd="1" destOrd="0" presId="urn:microsoft.com/office/officeart/2005/8/layout/hierarchy2"/>
    <dgm:cxn modelId="{0A28C83A-3BF6-4CCE-9123-65EC06983DF8}" type="presParOf" srcId="{B9DE2457-9B1D-4612-AAB6-F514C3F785F3}" destId="{09DD7597-F989-4463-99C0-7EFDA595F79D}" srcOrd="0" destOrd="0" presId="urn:microsoft.com/office/officeart/2005/8/layout/hierarchy2"/>
    <dgm:cxn modelId="{89972777-92A1-403C-BBAC-1D4335D3B9E8}" type="presParOf" srcId="{B9DE2457-9B1D-4612-AAB6-F514C3F785F3}" destId="{EB9E8019-2EAD-48E4-983E-0AC43DDE88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B80D9-FC13-456A-A709-8B2F2415DC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63A804-EA04-44AC-BB65-FCC7F6C8A043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 smtClean="0"/>
            <a:t>Oś 3</a:t>
          </a:r>
        </a:p>
        <a:p>
          <a:r>
            <a:rPr lang="pl-PL" sz="1400" b="1" dirty="0" smtClean="0"/>
            <a:t>Gospodarka</a:t>
          </a:r>
          <a:r>
            <a:rPr lang="pl-PL" sz="1400" dirty="0" smtClean="0"/>
            <a:t> </a:t>
          </a:r>
          <a:r>
            <a:rPr lang="pl-PL" sz="1400" b="1" dirty="0" smtClean="0"/>
            <a:t>niskoemisyjna</a:t>
          </a:r>
          <a:endParaRPr lang="pl-PL" sz="1400" b="1" dirty="0"/>
        </a:p>
      </dgm:t>
    </dgm:pt>
    <dgm:pt modelId="{7B141AD2-7C52-4B91-8FDE-525A08476FC0}" type="parTrans" cxnId="{6DC476D6-1E1B-45B2-A92A-4398DB65C690}">
      <dgm:prSet/>
      <dgm:spPr/>
      <dgm:t>
        <a:bodyPr/>
        <a:lstStyle/>
        <a:p>
          <a:endParaRPr lang="pl-PL" sz="1600"/>
        </a:p>
      </dgm:t>
    </dgm:pt>
    <dgm:pt modelId="{2DC983F9-FD49-4562-BC3E-13DAE7161F0B}" type="sibTrans" cxnId="{6DC476D6-1E1B-45B2-A92A-4398DB65C690}">
      <dgm:prSet/>
      <dgm:spPr/>
      <dgm:t>
        <a:bodyPr/>
        <a:lstStyle/>
        <a:p>
          <a:endParaRPr lang="pl-PL" sz="1600"/>
        </a:p>
      </dgm:t>
    </dgm:pt>
    <dgm:pt modelId="{9E5700B2-CE5C-4322-A462-55ED8F8A2DC7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/>
            <a:t>Produkcja i dystrybucja energii ze źródeł odnawialnych (3.1) - </a:t>
          </a:r>
          <a:r>
            <a:rPr lang="pl-PL" sz="1400" dirty="0" smtClean="0"/>
            <a:t>55 608 280 </a:t>
          </a:r>
          <a:r>
            <a:rPr lang="pl-PL" sz="1400" dirty="0" smtClean="0"/>
            <a:t>Euro - DIP</a:t>
          </a:r>
          <a:endParaRPr lang="pl-PL" sz="1400" dirty="0"/>
        </a:p>
      </dgm:t>
    </dgm:pt>
    <dgm:pt modelId="{30DB60BC-5373-475A-B1F0-F02EBD483084}" type="parTrans" cxnId="{301F6BF3-A2C9-4A12-859B-7D8E85C2AE88}">
      <dgm:prSet custT="1"/>
      <dgm:spPr/>
      <dgm:t>
        <a:bodyPr/>
        <a:lstStyle/>
        <a:p>
          <a:endParaRPr lang="pl-PL" sz="600"/>
        </a:p>
      </dgm:t>
    </dgm:pt>
    <dgm:pt modelId="{6DCA8472-45EE-4BDB-85CC-375AB36FAB43}" type="sibTrans" cxnId="{301F6BF3-A2C9-4A12-859B-7D8E85C2AE88}">
      <dgm:prSet/>
      <dgm:spPr/>
      <dgm:t>
        <a:bodyPr/>
        <a:lstStyle/>
        <a:p>
          <a:endParaRPr lang="pl-PL" sz="1600"/>
        </a:p>
      </dgm:t>
    </dgm:pt>
    <dgm:pt modelId="{0BEC1A0A-70CA-4401-B028-4D0449FECD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/>
            <a:t>Efektywność energetyczna w MŚP (3.2) </a:t>
          </a:r>
          <a:r>
            <a:rPr lang="pl-PL" sz="1400" dirty="0" smtClean="0"/>
            <a:t>- 32 405 520 </a:t>
          </a:r>
          <a:r>
            <a:rPr lang="pl-PL" sz="1400" dirty="0" smtClean="0"/>
            <a:t>Euro - DIP</a:t>
          </a:r>
          <a:endParaRPr lang="pl-PL" sz="1400" dirty="0"/>
        </a:p>
      </dgm:t>
    </dgm:pt>
    <dgm:pt modelId="{6B278C9A-72AF-4556-B1AB-7FE4E5F9A951}" type="parTrans" cxnId="{4DB6F255-629E-4251-AC8F-4306C1B2C8B3}">
      <dgm:prSet custT="1"/>
      <dgm:spPr/>
      <dgm:t>
        <a:bodyPr/>
        <a:lstStyle/>
        <a:p>
          <a:endParaRPr lang="pl-PL" sz="400"/>
        </a:p>
      </dgm:t>
    </dgm:pt>
    <dgm:pt modelId="{B7B1F50E-9D4F-4E0C-B5BA-E70AD3187A4B}" type="sibTrans" cxnId="{4DB6F255-629E-4251-AC8F-4306C1B2C8B3}">
      <dgm:prSet/>
      <dgm:spPr/>
      <dgm:t>
        <a:bodyPr/>
        <a:lstStyle/>
        <a:p>
          <a:endParaRPr lang="pl-PL" sz="1600"/>
        </a:p>
      </dgm:t>
    </dgm:pt>
    <dgm:pt modelId="{4934E191-4E48-42BE-ADBD-586621D027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/>
            <a:t>Efektywność energetyczna w budynkach użyteczności publicznej i sektorze mieszkaniowym (3.3) - </a:t>
          </a:r>
          <a:r>
            <a:rPr lang="pl-PL" sz="1400" dirty="0" smtClean="0"/>
            <a:t>151 572 922 Euro</a:t>
          </a:r>
          <a:endParaRPr lang="pl-PL" sz="1400" dirty="0"/>
        </a:p>
      </dgm:t>
    </dgm:pt>
    <dgm:pt modelId="{5E338092-D916-4655-9AFC-71299DA6537C}" type="parTrans" cxnId="{74624F16-9E44-4C7B-B487-B60A391159FA}">
      <dgm:prSet custT="1"/>
      <dgm:spPr/>
      <dgm:t>
        <a:bodyPr/>
        <a:lstStyle/>
        <a:p>
          <a:endParaRPr lang="pl-PL" sz="400"/>
        </a:p>
      </dgm:t>
    </dgm:pt>
    <dgm:pt modelId="{C7066313-A9A1-46CE-AED4-ED8ED41EF824}" type="sibTrans" cxnId="{74624F16-9E44-4C7B-B487-B60A391159FA}">
      <dgm:prSet/>
      <dgm:spPr/>
      <dgm:t>
        <a:bodyPr/>
        <a:lstStyle/>
        <a:p>
          <a:endParaRPr lang="pl-PL" sz="1600"/>
        </a:p>
      </dgm:t>
    </dgm:pt>
    <dgm:pt modelId="{7D9F6C38-1E9E-424D-9946-90020B94B63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/>
            <a:t>Wdrażanie</a:t>
          </a:r>
          <a:r>
            <a:rPr lang="pl-PL" sz="1400" b="0" u="none" baseline="0" dirty="0" smtClean="0"/>
            <a:t> strategii niskoemisyjnych (3.4) - </a:t>
          </a:r>
          <a:r>
            <a:rPr lang="pl-PL" sz="1400" baseline="0" dirty="0" smtClean="0"/>
            <a:t>137 760 326 </a:t>
          </a:r>
          <a:r>
            <a:rPr lang="pl-PL" sz="1400" dirty="0" smtClean="0"/>
            <a:t>Euro</a:t>
          </a:r>
          <a:endParaRPr lang="pl-PL" sz="1400" dirty="0"/>
        </a:p>
      </dgm:t>
    </dgm:pt>
    <dgm:pt modelId="{071D5FAB-0BB7-48FB-8487-16D0F4149E44}" type="parTrans" cxnId="{D2AAE80C-301F-402F-BA65-CAC694C71465}">
      <dgm:prSet custT="1"/>
      <dgm:spPr/>
      <dgm:t>
        <a:bodyPr/>
        <a:lstStyle/>
        <a:p>
          <a:endParaRPr lang="pl-PL" sz="500"/>
        </a:p>
      </dgm:t>
    </dgm:pt>
    <dgm:pt modelId="{892A8303-9C88-4783-BCA4-BEFDAE4AE8A8}" type="sibTrans" cxnId="{D2AAE80C-301F-402F-BA65-CAC694C71465}">
      <dgm:prSet/>
      <dgm:spPr/>
      <dgm:t>
        <a:bodyPr/>
        <a:lstStyle/>
        <a:p>
          <a:endParaRPr lang="pl-PL" sz="1600"/>
        </a:p>
      </dgm:t>
    </dgm:pt>
    <dgm:pt modelId="{0723D9D1-043B-4E87-A1E4-7437AC9CAF6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/>
            <a:t>Wysokosprawna kogeneracja (3.5) - </a:t>
          </a:r>
          <a:r>
            <a:rPr lang="pl-PL" sz="1400" dirty="0" smtClean="0"/>
            <a:t>15 000 000 </a:t>
          </a:r>
          <a:r>
            <a:rPr lang="pl-PL" sz="1400" dirty="0" smtClean="0"/>
            <a:t>Euro - DIP</a:t>
          </a:r>
          <a:endParaRPr lang="pl-PL" sz="1400" dirty="0"/>
        </a:p>
      </dgm:t>
    </dgm:pt>
    <dgm:pt modelId="{A3CD25C7-8114-4096-9AB4-4648CF12F9C2}" type="parTrans" cxnId="{2BE19A7E-44C2-4E55-B93A-339EEC1EEEAC}">
      <dgm:prSet custT="1"/>
      <dgm:spPr/>
      <dgm:t>
        <a:bodyPr/>
        <a:lstStyle/>
        <a:p>
          <a:endParaRPr lang="pl-PL" sz="700"/>
        </a:p>
      </dgm:t>
    </dgm:pt>
    <dgm:pt modelId="{C9365CCE-EE12-4822-B82B-40E053C3D6FF}" type="sibTrans" cxnId="{2BE19A7E-44C2-4E55-B93A-339EEC1EEEAC}">
      <dgm:prSet/>
      <dgm:spPr/>
      <dgm:t>
        <a:bodyPr/>
        <a:lstStyle/>
        <a:p>
          <a:endParaRPr lang="pl-PL" sz="1600"/>
        </a:p>
      </dgm:t>
    </dgm:pt>
    <dgm:pt modelId="{36778E4B-CC8F-4DC5-A886-827C34AB6D8E}" type="pres">
      <dgm:prSet presAssocID="{BA5B80D9-FC13-456A-A709-8B2F2415D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D1D863-59F2-481F-A578-D0567F675D61}" type="pres">
      <dgm:prSet presAssocID="{A963A804-EA04-44AC-BB65-FCC7F6C8A043}" presName="root1" presStyleCnt="0"/>
      <dgm:spPr/>
    </dgm:pt>
    <dgm:pt modelId="{754D2DFD-F1C6-4EC2-A2C1-C4045AEA141E}" type="pres">
      <dgm:prSet presAssocID="{A963A804-EA04-44AC-BB65-FCC7F6C8A043}" presName="LevelOneTextNode" presStyleLbl="node0" presStyleIdx="0" presStyleCnt="1" custScaleX="124088" custScaleY="162151" custLinFactNeighborX="-1998" custLinFactNeighborY="288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1B1C4C-5032-452B-954E-556DCCB6E1E4}" type="pres">
      <dgm:prSet presAssocID="{A963A804-EA04-44AC-BB65-FCC7F6C8A043}" presName="level2hierChild" presStyleCnt="0"/>
      <dgm:spPr/>
    </dgm:pt>
    <dgm:pt modelId="{F6EE6C72-8858-490F-810A-EEFF3DAB7E4A}" type="pres">
      <dgm:prSet presAssocID="{30DB60BC-5373-475A-B1F0-F02EBD483084}" presName="conn2-1" presStyleLbl="parChTrans1D2" presStyleIdx="0" presStyleCnt="5"/>
      <dgm:spPr/>
      <dgm:t>
        <a:bodyPr/>
        <a:lstStyle/>
        <a:p>
          <a:endParaRPr lang="pl-PL"/>
        </a:p>
      </dgm:t>
    </dgm:pt>
    <dgm:pt modelId="{22AECD01-E7D2-4371-BE31-3A86AC42E55D}" type="pres">
      <dgm:prSet presAssocID="{30DB60BC-5373-475A-B1F0-F02EBD483084}" presName="connTx" presStyleLbl="parChTrans1D2" presStyleIdx="0" presStyleCnt="5"/>
      <dgm:spPr/>
      <dgm:t>
        <a:bodyPr/>
        <a:lstStyle/>
        <a:p>
          <a:endParaRPr lang="pl-PL"/>
        </a:p>
      </dgm:t>
    </dgm:pt>
    <dgm:pt modelId="{B9DE2457-9B1D-4612-AAB6-F514C3F785F3}" type="pres">
      <dgm:prSet presAssocID="{9E5700B2-CE5C-4322-A462-55ED8F8A2DC7}" presName="root2" presStyleCnt="0"/>
      <dgm:spPr/>
    </dgm:pt>
    <dgm:pt modelId="{09DD7597-F989-4463-99C0-7EFDA595F79D}" type="pres">
      <dgm:prSet presAssocID="{9E5700B2-CE5C-4322-A462-55ED8F8A2DC7}" presName="LevelTwoTextNode" presStyleLbl="node2" presStyleIdx="0" presStyleCnt="5" custScaleX="422783" custScaleY="78481" custLinFactY="100000" custLinFactNeighborX="-28" custLinFactNeighborY="14329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9E8019-2EAD-48E4-983E-0AC43DDE884C}" type="pres">
      <dgm:prSet presAssocID="{9E5700B2-CE5C-4322-A462-55ED8F8A2DC7}" presName="level3hierChild" presStyleCnt="0"/>
      <dgm:spPr/>
    </dgm:pt>
    <dgm:pt modelId="{5FE2471B-45ED-4531-B6DB-3A04644C0349}" type="pres">
      <dgm:prSet presAssocID="{6B278C9A-72AF-4556-B1AB-7FE4E5F9A951}" presName="conn2-1" presStyleLbl="parChTrans1D2" presStyleIdx="1" presStyleCnt="5"/>
      <dgm:spPr/>
      <dgm:t>
        <a:bodyPr/>
        <a:lstStyle/>
        <a:p>
          <a:endParaRPr lang="pl-PL"/>
        </a:p>
      </dgm:t>
    </dgm:pt>
    <dgm:pt modelId="{A609D0A0-7A01-49F0-850B-57BC40CF1858}" type="pres">
      <dgm:prSet presAssocID="{6B278C9A-72AF-4556-B1AB-7FE4E5F9A951}" presName="connTx" presStyleLbl="parChTrans1D2" presStyleIdx="1" presStyleCnt="5"/>
      <dgm:spPr/>
      <dgm:t>
        <a:bodyPr/>
        <a:lstStyle/>
        <a:p>
          <a:endParaRPr lang="pl-PL"/>
        </a:p>
      </dgm:t>
    </dgm:pt>
    <dgm:pt modelId="{87C71272-4C51-4616-871F-6A5BD7C19F18}" type="pres">
      <dgm:prSet presAssocID="{0BEC1A0A-70CA-4401-B028-4D0449FECD79}" presName="root2" presStyleCnt="0"/>
      <dgm:spPr/>
    </dgm:pt>
    <dgm:pt modelId="{60DAEB24-E927-43D5-A35D-FCF6764637E6}" type="pres">
      <dgm:prSet presAssocID="{0BEC1A0A-70CA-4401-B028-4D0449FECD79}" presName="LevelTwoTextNode" presStyleLbl="node2" presStyleIdx="1" presStyleCnt="5" custScaleX="420541" custScaleY="59243" custLinFactY="100000" custLinFactNeighborX="1059" custLinFactNeighborY="12906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51095D0-9FD5-4C35-9537-7E01FF1B910B}" type="pres">
      <dgm:prSet presAssocID="{0BEC1A0A-70CA-4401-B028-4D0449FECD79}" presName="level3hierChild" presStyleCnt="0"/>
      <dgm:spPr/>
    </dgm:pt>
    <dgm:pt modelId="{31AA540E-AC40-4F40-86F4-4D3286573D09}" type="pres">
      <dgm:prSet presAssocID="{5E338092-D916-4655-9AFC-71299DA6537C}" presName="conn2-1" presStyleLbl="parChTrans1D2" presStyleIdx="2" presStyleCnt="5"/>
      <dgm:spPr/>
      <dgm:t>
        <a:bodyPr/>
        <a:lstStyle/>
        <a:p>
          <a:endParaRPr lang="pl-PL"/>
        </a:p>
      </dgm:t>
    </dgm:pt>
    <dgm:pt modelId="{E683E3CC-4CB2-4122-AE83-C2855E3F74D6}" type="pres">
      <dgm:prSet presAssocID="{5E338092-D916-4655-9AFC-71299DA6537C}" presName="connTx" presStyleLbl="parChTrans1D2" presStyleIdx="2" presStyleCnt="5"/>
      <dgm:spPr/>
      <dgm:t>
        <a:bodyPr/>
        <a:lstStyle/>
        <a:p>
          <a:endParaRPr lang="pl-PL"/>
        </a:p>
      </dgm:t>
    </dgm:pt>
    <dgm:pt modelId="{F5791F98-1664-4FC3-BFD8-0B577D529647}" type="pres">
      <dgm:prSet presAssocID="{4934E191-4E48-42BE-ADBD-586621D0272D}" presName="root2" presStyleCnt="0"/>
      <dgm:spPr/>
    </dgm:pt>
    <dgm:pt modelId="{BFB6A9BC-1BCD-4FE4-B90F-DDDC7B87C90E}" type="pres">
      <dgm:prSet presAssocID="{4934E191-4E48-42BE-ADBD-586621D0272D}" presName="LevelTwoTextNode" presStyleLbl="node2" presStyleIdx="2" presStyleCnt="5" custScaleX="430996" custScaleY="92269" custLinFactY="-88729" custLinFactNeighborX="-6395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5D1EBA-4823-4AEA-997B-99EE0CB43C6A}" type="pres">
      <dgm:prSet presAssocID="{4934E191-4E48-42BE-ADBD-586621D0272D}" presName="level3hierChild" presStyleCnt="0"/>
      <dgm:spPr/>
    </dgm:pt>
    <dgm:pt modelId="{CF4A6D1B-E90A-40B7-8E44-713D3F409C4B}" type="pres">
      <dgm:prSet presAssocID="{071D5FAB-0BB7-48FB-8487-16D0F4149E44}" presName="conn2-1" presStyleLbl="parChTrans1D2" presStyleIdx="3" presStyleCnt="5"/>
      <dgm:spPr/>
      <dgm:t>
        <a:bodyPr/>
        <a:lstStyle/>
        <a:p>
          <a:endParaRPr lang="pl-PL"/>
        </a:p>
      </dgm:t>
    </dgm:pt>
    <dgm:pt modelId="{02DD1BBC-CC3F-4DBE-98A7-7DF1822BFAC5}" type="pres">
      <dgm:prSet presAssocID="{071D5FAB-0BB7-48FB-8487-16D0F4149E44}" presName="connTx" presStyleLbl="parChTrans1D2" presStyleIdx="3" presStyleCnt="5"/>
      <dgm:spPr/>
      <dgm:t>
        <a:bodyPr/>
        <a:lstStyle/>
        <a:p>
          <a:endParaRPr lang="pl-PL"/>
        </a:p>
      </dgm:t>
    </dgm:pt>
    <dgm:pt modelId="{82A00D57-0471-4F11-A78D-D9D24FF29C71}" type="pres">
      <dgm:prSet presAssocID="{7D9F6C38-1E9E-424D-9946-90020B94B635}" presName="root2" presStyleCnt="0"/>
      <dgm:spPr/>
    </dgm:pt>
    <dgm:pt modelId="{F65BE2F9-793A-47FA-8556-C1D9715F1186}" type="pres">
      <dgm:prSet presAssocID="{7D9F6C38-1E9E-424D-9946-90020B94B635}" presName="LevelTwoTextNode" presStyleLbl="node2" presStyleIdx="3" presStyleCnt="5" custScaleX="430241" custScaleY="92405" custLinFactY="-100000" custLinFactNeighborX="-6556" custLinFactNeighborY="-10451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FE55BB-D702-4A4C-9148-20F37F29DD8B}" type="pres">
      <dgm:prSet presAssocID="{7D9F6C38-1E9E-424D-9946-90020B94B635}" presName="level3hierChild" presStyleCnt="0"/>
      <dgm:spPr/>
    </dgm:pt>
    <dgm:pt modelId="{733EE196-7814-4519-B00E-58AD253AF152}" type="pres">
      <dgm:prSet presAssocID="{A3CD25C7-8114-4096-9AB4-4648CF12F9C2}" presName="conn2-1" presStyleLbl="parChTrans1D2" presStyleIdx="4" presStyleCnt="5"/>
      <dgm:spPr/>
      <dgm:t>
        <a:bodyPr/>
        <a:lstStyle/>
        <a:p>
          <a:endParaRPr lang="pl-PL"/>
        </a:p>
      </dgm:t>
    </dgm:pt>
    <dgm:pt modelId="{5931DC12-76A3-4910-91CD-6C1387D95C8D}" type="pres">
      <dgm:prSet presAssocID="{A3CD25C7-8114-4096-9AB4-4648CF12F9C2}" presName="connTx" presStyleLbl="parChTrans1D2" presStyleIdx="4" presStyleCnt="5"/>
      <dgm:spPr/>
      <dgm:t>
        <a:bodyPr/>
        <a:lstStyle/>
        <a:p>
          <a:endParaRPr lang="pl-PL"/>
        </a:p>
      </dgm:t>
    </dgm:pt>
    <dgm:pt modelId="{40085540-DEE5-414A-98FF-79E401724BCE}" type="pres">
      <dgm:prSet presAssocID="{0723D9D1-043B-4E87-A1E4-7437AC9CAF6F}" presName="root2" presStyleCnt="0"/>
      <dgm:spPr/>
    </dgm:pt>
    <dgm:pt modelId="{800F4603-4DCE-408E-BC55-EE4C35BCA01C}" type="pres">
      <dgm:prSet presAssocID="{0723D9D1-043B-4E87-A1E4-7437AC9CAF6F}" presName="LevelTwoTextNode" presStyleLbl="node2" presStyleIdx="4" presStyleCnt="5" custScaleX="416186" custScaleY="70877" custLinFactNeighborX="5413" custLinFactNeighborY="84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4AF45C-F9D8-4D37-B1B3-B8549D8AAA7D}" type="pres">
      <dgm:prSet presAssocID="{0723D9D1-043B-4E87-A1E4-7437AC9CAF6F}" presName="level3hierChild" presStyleCnt="0"/>
      <dgm:spPr/>
    </dgm:pt>
  </dgm:ptLst>
  <dgm:cxnLst>
    <dgm:cxn modelId="{5DD86725-647F-42D7-8EBA-86D9BEE3E828}" type="presOf" srcId="{6B278C9A-72AF-4556-B1AB-7FE4E5F9A951}" destId="{5FE2471B-45ED-4531-B6DB-3A04644C0349}" srcOrd="0" destOrd="0" presId="urn:microsoft.com/office/officeart/2005/8/layout/hierarchy2"/>
    <dgm:cxn modelId="{78C86C50-0A88-480F-9081-EDE7EC5C2933}" type="presOf" srcId="{9E5700B2-CE5C-4322-A462-55ED8F8A2DC7}" destId="{09DD7597-F989-4463-99C0-7EFDA595F79D}" srcOrd="0" destOrd="0" presId="urn:microsoft.com/office/officeart/2005/8/layout/hierarchy2"/>
    <dgm:cxn modelId="{F22056CD-EA81-46B6-9B7E-79036ABED1F5}" type="presOf" srcId="{071D5FAB-0BB7-48FB-8487-16D0F4149E44}" destId="{02DD1BBC-CC3F-4DBE-98A7-7DF1822BFAC5}" srcOrd="1" destOrd="0" presId="urn:microsoft.com/office/officeart/2005/8/layout/hierarchy2"/>
    <dgm:cxn modelId="{74624F16-9E44-4C7B-B487-B60A391159FA}" srcId="{A963A804-EA04-44AC-BB65-FCC7F6C8A043}" destId="{4934E191-4E48-42BE-ADBD-586621D0272D}" srcOrd="2" destOrd="0" parTransId="{5E338092-D916-4655-9AFC-71299DA6537C}" sibTransId="{C7066313-A9A1-46CE-AED4-ED8ED41EF824}"/>
    <dgm:cxn modelId="{564071C0-9814-4008-8A39-BA9904C75AF3}" type="presOf" srcId="{5E338092-D916-4655-9AFC-71299DA6537C}" destId="{31AA540E-AC40-4F40-86F4-4D3286573D09}" srcOrd="0" destOrd="0" presId="urn:microsoft.com/office/officeart/2005/8/layout/hierarchy2"/>
    <dgm:cxn modelId="{4DB6F255-629E-4251-AC8F-4306C1B2C8B3}" srcId="{A963A804-EA04-44AC-BB65-FCC7F6C8A043}" destId="{0BEC1A0A-70CA-4401-B028-4D0449FECD79}" srcOrd="1" destOrd="0" parTransId="{6B278C9A-72AF-4556-B1AB-7FE4E5F9A951}" sibTransId="{B7B1F50E-9D4F-4E0C-B5BA-E70AD3187A4B}"/>
    <dgm:cxn modelId="{FAA3B382-CC2E-4315-A089-B0FB2748D82B}" type="presOf" srcId="{A3CD25C7-8114-4096-9AB4-4648CF12F9C2}" destId="{5931DC12-76A3-4910-91CD-6C1387D95C8D}" srcOrd="1" destOrd="0" presId="urn:microsoft.com/office/officeart/2005/8/layout/hierarchy2"/>
    <dgm:cxn modelId="{D2AAE80C-301F-402F-BA65-CAC694C71465}" srcId="{A963A804-EA04-44AC-BB65-FCC7F6C8A043}" destId="{7D9F6C38-1E9E-424D-9946-90020B94B635}" srcOrd="3" destOrd="0" parTransId="{071D5FAB-0BB7-48FB-8487-16D0F4149E44}" sibTransId="{892A8303-9C88-4783-BCA4-BEFDAE4AE8A8}"/>
    <dgm:cxn modelId="{9FCA6230-1201-4C5B-B565-85C58B92FD5A}" type="presOf" srcId="{5E338092-D916-4655-9AFC-71299DA6537C}" destId="{E683E3CC-4CB2-4122-AE83-C2855E3F74D6}" srcOrd="1" destOrd="0" presId="urn:microsoft.com/office/officeart/2005/8/layout/hierarchy2"/>
    <dgm:cxn modelId="{522C0F6E-6E18-4201-8D9F-77C29064A0EA}" type="presOf" srcId="{4934E191-4E48-42BE-ADBD-586621D0272D}" destId="{BFB6A9BC-1BCD-4FE4-B90F-DDDC7B87C90E}" srcOrd="0" destOrd="0" presId="urn:microsoft.com/office/officeart/2005/8/layout/hierarchy2"/>
    <dgm:cxn modelId="{D23C14A3-5085-4AAB-B458-6950315B4B60}" type="presOf" srcId="{6B278C9A-72AF-4556-B1AB-7FE4E5F9A951}" destId="{A609D0A0-7A01-49F0-850B-57BC40CF1858}" srcOrd="1" destOrd="0" presId="urn:microsoft.com/office/officeart/2005/8/layout/hierarchy2"/>
    <dgm:cxn modelId="{4C49F238-E16E-43BF-84B0-D67FABE8D36F}" type="presOf" srcId="{0723D9D1-043B-4E87-A1E4-7437AC9CAF6F}" destId="{800F4603-4DCE-408E-BC55-EE4C35BCA01C}" srcOrd="0" destOrd="0" presId="urn:microsoft.com/office/officeart/2005/8/layout/hierarchy2"/>
    <dgm:cxn modelId="{BA524752-0B36-4005-ADEE-4EACF57FD545}" type="presOf" srcId="{0BEC1A0A-70CA-4401-B028-4D0449FECD79}" destId="{60DAEB24-E927-43D5-A35D-FCF6764637E6}" srcOrd="0" destOrd="0" presId="urn:microsoft.com/office/officeart/2005/8/layout/hierarchy2"/>
    <dgm:cxn modelId="{165D3E50-C45C-4C07-A7E1-46374F8BEAB7}" type="presOf" srcId="{BA5B80D9-FC13-456A-A709-8B2F2415DC5B}" destId="{36778E4B-CC8F-4DC5-A886-827C34AB6D8E}" srcOrd="0" destOrd="0" presId="urn:microsoft.com/office/officeart/2005/8/layout/hierarchy2"/>
    <dgm:cxn modelId="{2BE19A7E-44C2-4E55-B93A-339EEC1EEEAC}" srcId="{A963A804-EA04-44AC-BB65-FCC7F6C8A043}" destId="{0723D9D1-043B-4E87-A1E4-7437AC9CAF6F}" srcOrd="4" destOrd="0" parTransId="{A3CD25C7-8114-4096-9AB4-4648CF12F9C2}" sibTransId="{C9365CCE-EE12-4822-B82B-40E053C3D6FF}"/>
    <dgm:cxn modelId="{5ACAF6BE-70D8-416A-9217-5D00B1107458}" type="presOf" srcId="{7D9F6C38-1E9E-424D-9946-90020B94B635}" destId="{F65BE2F9-793A-47FA-8556-C1D9715F1186}" srcOrd="0" destOrd="0" presId="urn:microsoft.com/office/officeart/2005/8/layout/hierarchy2"/>
    <dgm:cxn modelId="{0E140AAA-D051-4A40-B566-9A5F9F326E3F}" type="presOf" srcId="{A3CD25C7-8114-4096-9AB4-4648CF12F9C2}" destId="{733EE196-7814-4519-B00E-58AD253AF152}" srcOrd="0" destOrd="0" presId="urn:microsoft.com/office/officeart/2005/8/layout/hierarchy2"/>
    <dgm:cxn modelId="{DD5A9ADF-5F48-455D-9E37-80E8A57DDA37}" type="presOf" srcId="{30DB60BC-5373-475A-B1F0-F02EBD483084}" destId="{22AECD01-E7D2-4371-BE31-3A86AC42E55D}" srcOrd="1" destOrd="0" presId="urn:microsoft.com/office/officeart/2005/8/layout/hierarchy2"/>
    <dgm:cxn modelId="{301F6BF3-A2C9-4A12-859B-7D8E85C2AE88}" srcId="{A963A804-EA04-44AC-BB65-FCC7F6C8A043}" destId="{9E5700B2-CE5C-4322-A462-55ED8F8A2DC7}" srcOrd="0" destOrd="0" parTransId="{30DB60BC-5373-475A-B1F0-F02EBD483084}" sibTransId="{6DCA8472-45EE-4BDB-85CC-375AB36FAB43}"/>
    <dgm:cxn modelId="{185DA135-E24B-4E44-B8A5-D0B245FF290A}" type="presOf" srcId="{071D5FAB-0BB7-48FB-8487-16D0F4149E44}" destId="{CF4A6D1B-E90A-40B7-8E44-713D3F409C4B}" srcOrd="0" destOrd="0" presId="urn:microsoft.com/office/officeart/2005/8/layout/hierarchy2"/>
    <dgm:cxn modelId="{6DC476D6-1E1B-45B2-A92A-4398DB65C690}" srcId="{BA5B80D9-FC13-456A-A709-8B2F2415DC5B}" destId="{A963A804-EA04-44AC-BB65-FCC7F6C8A043}" srcOrd="0" destOrd="0" parTransId="{7B141AD2-7C52-4B91-8FDE-525A08476FC0}" sibTransId="{2DC983F9-FD49-4562-BC3E-13DAE7161F0B}"/>
    <dgm:cxn modelId="{75AD5C60-C443-4300-AAA8-8BBE81CFB274}" type="presOf" srcId="{30DB60BC-5373-475A-B1F0-F02EBD483084}" destId="{F6EE6C72-8858-490F-810A-EEFF3DAB7E4A}" srcOrd="0" destOrd="0" presId="urn:microsoft.com/office/officeart/2005/8/layout/hierarchy2"/>
    <dgm:cxn modelId="{338BF122-5FE2-462C-962A-88EF6130FF87}" type="presOf" srcId="{A963A804-EA04-44AC-BB65-FCC7F6C8A043}" destId="{754D2DFD-F1C6-4EC2-A2C1-C4045AEA141E}" srcOrd="0" destOrd="0" presId="urn:microsoft.com/office/officeart/2005/8/layout/hierarchy2"/>
    <dgm:cxn modelId="{B1D7B3AC-8844-4B70-B411-907A81668913}" type="presParOf" srcId="{36778E4B-CC8F-4DC5-A886-827C34AB6D8E}" destId="{9AD1D863-59F2-481F-A578-D0567F675D61}" srcOrd="0" destOrd="0" presId="urn:microsoft.com/office/officeart/2005/8/layout/hierarchy2"/>
    <dgm:cxn modelId="{851D7520-C255-45B3-89F6-9F82C483F942}" type="presParOf" srcId="{9AD1D863-59F2-481F-A578-D0567F675D61}" destId="{754D2DFD-F1C6-4EC2-A2C1-C4045AEA141E}" srcOrd="0" destOrd="0" presId="urn:microsoft.com/office/officeart/2005/8/layout/hierarchy2"/>
    <dgm:cxn modelId="{8032EC7C-E87B-4F71-9253-74B45CA1F278}" type="presParOf" srcId="{9AD1D863-59F2-481F-A578-D0567F675D61}" destId="{9C1B1C4C-5032-452B-954E-556DCCB6E1E4}" srcOrd="1" destOrd="0" presId="urn:microsoft.com/office/officeart/2005/8/layout/hierarchy2"/>
    <dgm:cxn modelId="{801B466A-1AF9-4B35-966A-95A632D2F491}" type="presParOf" srcId="{9C1B1C4C-5032-452B-954E-556DCCB6E1E4}" destId="{F6EE6C72-8858-490F-810A-EEFF3DAB7E4A}" srcOrd="0" destOrd="0" presId="urn:microsoft.com/office/officeart/2005/8/layout/hierarchy2"/>
    <dgm:cxn modelId="{EA0B66E7-AD70-4F6E-913E-6DD399640D03}" type="presParOf" srcId="{F6EE6C72-8858-490F-810A-EEFF3DAB7E4A}" destId="{22AECD01-E7D2-4371-BE31-3A86AC42E55D}" srcOrd="0" destOrd="0" presId="urn:microsoft.com/office/officeart/2005/8/layout/hierarchy2"/>
    <dgm:cxn modelId="{A1436866-CF79-443A-89E7-ECDCE41178DA}" type="presParOf" srcId="{9C1B1C4C-5032-452B-954E-556DCCB6E1E4}" destId="{B9DE2457-9B1D-4612-AAB6-F514C3F785F3}" srcOrd="1" destOrd="0" presId="urn:microsoft.com/office/officeart/2005/8/layout/hierarchy2"/>
    <dgm:cxn modelId="{F0095A42-484F-4169-8A5D-296BC5E87420}" type="presParOf" srcId="{B9DE2457-9B1D-4612-AAB6-F514C3F785F3}" destId="{09DD7597-F989-4463-99C0-7EFDA595F79D}" srcOrd="0" destOrd="0" presId="urn:microsoft.com/office/officeart/2005/8/layout/hierarchy2"/>
    <dgm:cxn modelId="{69AFE2C5-8EBA-4DCD-BAD0-71C88C4EC46E}" type="presParOf" srcId="{B9DE2457-9B1D-4612-AAB6-F514C3F785F3}" destId="{EB9E8019-2EAD-48E4-983E-0AC43DDE884C}" srcOrd="1" destOrd="0" presId="urn:microsoft.com/office/officeart/2005/8/layout/hierarchy2"/>
    <dgm:cxn modelId="{ADB857C9-1521-4B40-BCCE-CA2F78A301E3}" type="presParOf" srcId="{9C1B1C4C-5032-452B-954E-556DCCB6E1E4}" destId="{5FE2471B-45ED-4531-B6DB-3A04644C0349}" srcOrd="2" destOrd="0" presId="urn:microsoft.com/office/officeart/2005/8/layout/hierarchy2"/>
    <dgm:cxn modelId="{99487043-0C75-4804-96C4-CAA756EA063F}" type="presParOf" srcId="{5FE2471B-45ED-4531-B6DB-3A04644C0349}" destId="{A609D0A0-7A01-49F0-850B-57BC40CF1858}" srcOrd="0" destOrd="0" presId="urn:microsoft.com/office/officeart/2005/8/layout/hierarchy2"/>
    <dgm:cxn modelId="{0357F1CD-00CD-45D8-B496-733C073214D0}" type="presParOf" srcId="{9C1B1C4C-5032-452B-954E-556DCCB6E1E4}" destId="{87C71272-4C51-4616-871F-6A5BD7C19F18}" srcOrd="3" destOrd="0" presId="urn:microsoft.com/office/officeart/2005/8/layout/hierarchy2"/>
    <dgm:cxn modelId="{DF170333-2955-4DE7-B37B-B7D19B8D11EC}" type="presParOf" srcId="{87C71272-4C51-4616-871F-6A5BD7C19F18}" destId="{60DAEB24-E927-43D5-A35D-FCF6764637E6}" srcOrd="0" destOrd="0" presId="urn:microsoft.com/office/officeart/2005/8/layout/hierarchy2"/>
    <dgm:cxn modelId="{F3A6A55C-5EE5-433E-9207-9B64061A2A54}" type="presParOf" srcId="{87C71272-4C51-4616-871F-6A5BD7C19F18}" destId="{951095D0-9FD5-4C35-9537-7E01FF1B910B}" srcOrd="1" destOrd="0" presId="urn:microsoft.com/office/officeart/2005/8/layout/hierarchy2"/>
    <dgm:cxn modelId="{87F82166-08DF-4CE6-BC93-2A7B28A7A333}" type="presParOf" srcId="{9C1B1C4C-5032-452B-954E-556DCCB6E1E4}" destId="{31AA540E-AC40-4F40-86F4-4D3286573D09}" srcOrd="4" destOrd="0" presId="urn:microsoft.com/office/officeart/2005/8/layout/hierarchy2"/>
    <dgm:cxn modelId="{555D55D9-EE9E-47B5-9BD0-7A3C5849A293}" type="presParOf" srcId="{31AA540E-AC40-4F40-86F4-4D3286573D09}" destId="{E683E3CC-4CB2-4122-AE83-C2855E3F74D6}" srcOrd="0" destOrd="0" presId="urn:microsoft.com/office/officeart/2005/8/layout/hierarchy2"/>
    <dgm:cxn modelId="{C0BAFDDE-9658-49F3-A8D0-09D97612BA5B}" type="presParOf" srcId="{9C1B1C4C-5032-452B-954E-556DCCB6E1E4}" destId="{F5791F98-1664-4FC3-BFD8-0B577D529647}" srcOrd="5" destOrd="0" presId="urn:microsoft.com/office/officeart/2005/8/layout/hierarchy2"/>
    <dgm:cxn modelId="{9C1F545B-D2BD-4401-A4EF-03EC203E8EA9}" type="presParOf" srcId="{F5791F98-1664-4FC3-BFD8-0B577D529647}" destId="{BFB6A9BC-1BCD-4FE4-B90F-DDDC7B87C90E}" srcOrd="0" destOrd="0" presId="urn:microsoft.com/office/officeart/2005/8/layout/hierarchy2"/>
    <dgm:cxn modelId="{516B7153-7101-4027-9685-B20EB7EF3CB2}" type="presParOf" srcId="{F5791F98-1664-4FC3-BFD8-0B577D529647}" destId="{C15D1EBA-4823-4AEA-997B-99EE0CB43C6A}" srcOrd="1" destOrd="0" presId="urn:microsoft.com/office/officeart/2005/8/layout/hierarchy2"/>
    <dgm:cxn modelId="{9DBE60F0-B3E2-44CD-853E-26E8B175EE64}" type="presParOf" srcId="{9C1B1C4C-5032-452B-954E-556DCCB6E1E4}" destId="{CF4A6D1B-E90A-40B7-8E44-713D3F409C4B}" srcOrd="6" destOrd="0" presId="urn:microsoft.com/office/officeart/2005/8/layout/hierarchy2"/>
    <dgm:cxn modelId="{5C5ACB43-36F1-4544-9874-D626438EC4B5}" type="presParOf" srcId="{CF4A6D1B-E90A-40B7-8E44-713D3F409C4B}" destId="{02DD1BBC-CC3F-4DBE-98A7-7DF1822BFAC5}" srcOrd="0" destOrd="0" presId="urn:microsoft.com/office/officeart/2005/8/layout/hierarchy2"/>
    <dgm:cxn modelId="{E69E0A4B-F587-4D70-8105-D67C69DA9263}" type="presParOf" srcId="{9C1B1C4C-5032-452B-954E-556DCCB6E1E4}" destId="{82A00D57-0471-4F11-A78D-D9D24FF29C71}" srcOrd="7" destOrd="0" presId="urn:microsoft.com/office/officeart/2005/8/layout/hierarchy2"/>
    <dgm:cxn modelId="{924E92EF-2D84-4916-B3FA-1FAB2BE60359}" type="presParOf" srcId="{82A00D57-0471-4F11-A78D-D9D24FF29C71}" destId="{F65BE2F9-793A-47FA-8556-C1D9715F1186}" srcOrd="0" destOrd="0" presId="urn:microsoft.com/office/officeart/2005/8/layout/hierarchy2"/>
    <dgm:cxn modelId="{9F88F65A-327C-458F-A17C-BC28B7A6ABFD}" type="presParOf" srcId="{82A00D57-0471-4F11-A78D-D9D24FF29C71}" destId="{9EFE55BB-D702-4A4C-9148-20F37F29DD8B}" srcOrd="1" destOrd="0" presId="urn:microsoft.com/office/officeart/2005/8/layout/hierarchy2"/>
    <dgm:cxn modelId="{A889C9EF-33F4-465D-9467-94FB78BDD1E7}" type="presParOf" srcId="{9C1B1C4C-5032-452B-954E-556DCCB6E1E4}" destId="{733EE196-7814-4519-B00E-58AD253AF152}" srcOrd="8" destOrd="0" presId="urn:microsoft.com/office/officeart/2005/8/layout/hierarchy2"/>
    <dgm:cxn modelId="{313E6BB0-C074-49EE-B5FE-D43EC10E5A98}" type="presParOf" srcId="{733EE196-7814-4519-B00E-58AD253AF152}" destId="{5931DC12-76A3-4910-91CD-6C1387D95C8D}" srcOrd="0" destOrd="0" presId="urn:microsoft.com/office/officeart/2005/8/layout/hierarchy2"/>
    <dgm:cxn modelId="{FDAD44A1-52DF-4F78-8D9F-B409A3A8C988}" type="presParOf" srcId="{9C1B1C4C-5032-452B-954E-556DCCB6E1E4}" destId="{40085540-DEE5-414A-98FF-79E401724BCE}" srcOrd="9" destOrd="0" presId="urn:microsoft.com/office/officeart/2005/8/layout/hierarchy2"/>
    <dgm:cxn modelId="{76E71BAF-D929-4206-BBC9-B233A2830795}" type="presParOf" srcId="{40085540-DEE5-414A-98FF-79E401724BCE}" destId="{800F4603-4DCE-408E-BC55-EE4C35BCA01C}" srcOrd="0" destOrd="0" presId="urn:microsoft.com/office/officeart/2005/8/layout/hierarchy2"/>
    <dgm:cxn modelId="{8A1AB19C-B313-43F2-A782-DDEE1AF461ED}" type="presParOf" srcId="{40085540-DEE5-414A-98FF-79E401724BCE}" destId="{F84AF45C-F9D8-4D37-B1B3-B8549D8A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5B80D9-FC13-456A-A709-8B2F2415DC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63A804-EA04-44AC-BB65-FCC7F6C8A043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 smtClean="0"/>
            <a:t>Oś 4 Środowisko i zasoby</a:t>
          </a:r>
          <a:endParaRPr lang="pl-PL" sz="1400" b="1" dirty="0"/>
        </a:p>
      </dgm:t>
    </dgm:pt>
    <dgm:pt modelId="{7B141AD2-7C52-4B91-8FDE-525A08476FC0}" type="parTrans" cxnId="{6DC476D6-1E1B-45B2-A92A-4398DB65C690}">
      <dgm:prSet/>
      <dgm:spPr/>
      <dgm:t>
        <a:bodyPr/>
        <a:lstStyle/>
        <a:p>
          <a:endParaRPr lang="pl-PL" sz="1600"/>
        </a:p>
      </dgm:t>
    </dgm:pt>
    <dgm:pt modelId="{2DC983F9-FD49-4562-BC3E-13DAE7161F0B}" type="sibTrans" cxnId="{6DC476D6-1E1B-45B2-A92A-4398DB65C690}">
      <dgm:prSet/>
      <dgm:spPr/>
      <dgm:t>
        <a:bodyPr/>
        <a:lstStyle/>
        <a:p>
          <a:endParaRPr lang="pl-PL" sz="1600"/>
        </a:p>
      </dgm:t>
    </dgm:pt>
    <dgm:pt modelId="{9E5700B2-CE5C-4322-A462-55ED8F8A2DC7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l-PL" sz="1400" dirty="0" smtClean="0"/>
            <a:t>Gospodarka odpadami (4.1) - 36 000 000 Euro</a:t>
          </a:r>
          <a:endParaRPr lang="pl-PL" sz="1400" dirty="0"/>
        </a:p>
      </dgm:t>
    </dgm:pt>
    <dgm:pt modelId="{30DB60BC-5373-475A-B1F0-F02EBD483084}" type="parTrans" cxnId="{301F6BF3-A2C9-4A12-859B-7D8E85C2AE88}">
      <dgm:prSet custT="1"/>
      <dgm:spPr/>
      <dgm:t>
        <a:bodyPr/>
        <a:lstStyle/>
        <a:p>
          <a:endParaRPr lang="pl-PL" sz="600"/>
        </a:p>
      </dgm:t>
    </dgm:pt>
    <dgm:pt modelId="{6DCA8472-45EE-4BDB-85CC-375AB36FAB43}" type="sibTrans" cxnId="{301F6BF3-A2C9-4A12-859B-7D8E85C2AE88}">
      <dgm:prSet/>
      <dgm:spPr/>
      <dgm:t>
        <a:bodyPr/>
        <a:lstStyle/>
        <a:p>
          <a:endParaRPr lang="pl-PL" sz="1600"/>
        </a:p>
      </dgm:t>
    </dgm:pt>
    <dgm:pt modelId="{0BEC1A0A-70CA-4401-B028-4D0449FECD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l-PL" sz="1400" dirty="0" smtClean="0"/>
            <a:t>Gospodarka wodno-ściekowa (4.2) - 61 630 665 Euro</a:t>
          </a:r>
          <a:endParaRPr lang="pl-PL" sz="1400" dirty="0"/>
        </a:p>
      </dgm:t>
    </dgm:pt>
    <dgm:pt modelId="{6B278C9A-72AF-4556-B1AB-7FE4E5F9A951}" type="parTrans" cxnId="{4DB6F255-629E-4251-AC8F-4306C1B2C8B3}">
      <dgm:prSet custT="1"/>
      <dgm:spPr/>
      <dgm:t>
        <a:bodyPr/>
        <a:lstStyle/>
        <a:p>
          <a:endParaRPr lang="pl-PL" sz="400"/>
        </a:p>
      </dgm:t>
    </dgm:pt>
    <dgm:pt modelId="{B7B1F50E-9D4F-4E0C-B5BA-E70AD3187A4B}" type="sibTrans" cxnId="{4DB6F255-629E-4251-AC8F-4306C1B2C8B3}">
      <dgm:prSet/>
      <dgm:spPr/>
      <dgm:t>
        <a:bodyPr/>
        <a:lstStyle/>
        <a:p>
          <a:endParaRPr lang="pl-PL" sz="1600"/>
        </a:p>
      </dgm:t>
    </dgm:pt>
    <dgm:pt modelId="{4934E191-4E48-42BE-ADBD-586621D027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l-PL" sz="1400" b="0" u="none" dirty="0" smtClean="0"/>
            <a:t>Dziedzictwo kulturowe (4.3) - </a:t>
          </a:r>
          <a:r>
            <a:rPr lang="pl-PL" sz="1400" dirty="0" smtClean="0"/>
            <a:t>30 000 000 Euro</a:t>
          </a:r>
          <a:endParaRPr lang="pl-PL" sz="1400" dirty="0"/>
        </a:p>
      </dgm:t>
    </dgm:pt>
    <dgm:pt modelId="{5E338092-D916-4655-9AFC-71299DA6537C}" type="parTrans" cxnId="{74624F16-9E44-4C7B-B487-B60A391159FA}">
      <dgm:prSet custT="1"/>
      <dgm:spPr/>
      <dgm:t>
        <a:bodyPr/>
        <a:lstStyle/>
        <a:p>
          <a:endParaRPr lang="pl-PL" sz="400"/>
        </a:p>
      </dgm:t>
    </dgm:pt>
    <dgm:pt modelId="{C7066313-A9A1-46CE-AED4-ED8ED41EF824}" type="sibTrans" cxnId="{74624F16-9E44-4C7B-B487-B60A391159FA}">
      <dgm:prSet/>
      <dgm:spPr/>
      <dgm:t>
        <a:bodyPr/>
        <a:lstStyle/>
        <a:p>
          <a:endParaRPr lang="pl-PL" sz="1600"/>
        </a:p>
      </dgm:t>
    </dgm:pt>
    <dgm:pt modelId="{7D9F6C38-1E9E-424D-9946-90020B94B63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/>
            <a:t>Ochrona i udostępnianie zasobów przyrodniczych (4.4</a:t>
          </a:r>
          <a:r>
            <a:rPr lang="pl-PL" sz="1400" b="0" u="none" baseline="0" dirty="0" smtClean="0"/>
            <a:t>) - </a:t>
          </a:r>
          <a:r>
            <a:rPr lang="pl-PL" sz="1400" baseline="0" dirty="0" smtClean="0"/>
            <a:t>26 400 000 Euro</a:t>
          </a:r>
          <a:endParaRPr lang="pl-PL" sz="1400" dirty="0"/>
        </a:p>
      </dgm:t>
    </dgm:pt>
    <dgm:pt modelId="{071D5FAB-0BB7-48FB-8487-16D0F4149E44}" type="parTrans" cxnId="{D2AAE80C-301F-402F-BA65-CAC694C71465}">
      <dgm:prSet custT="1"/>
      <dgm:spPr/>
      <dgm:t>
        <a:bodyPr/>
        <a:lstStyle/>
        <a:p>
          <a:endParaRPr lang="pl-PL" sz="500"/>
        </a:p>
      </dgm:t>
    </dgm:pt>
    <dgm:pt modelId="{892A8303-9C88-4783-BCA4-BEFDAE4AE8A8}" type="sibTrans" cxnId="{D2AAE80C-301F-402F-BA65-CAC694C71465}">
      <dgm:prSet/>
      <dgm:spPr/>
      <dgm:t>
        <a:bodyPr/>
        <a:lstStyle/>
        <a:p>
          <a:endParaRPr lang="pl-PL" sz="1600"/>
        </a:p>
      </dgm:t>
    </dgm:pt>
    <dgm:pt modelId="{0723D9D1-043B-4E87-A1E4-7437AC9CAF6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l-PL" sz="1400" dirty="0" smtClean="0"/>
            <a:t>Bezpieczeństwo (4.5) - 26 000 000 Euro</a:t>
          </a:r>
          <a:endParaRPr lang="pl-PL" sz="1400" dirty="0"/>
        </a:p>
      </dgm:t>
    </dgm:pt>
    <dgm:pt modelId="{A3CD25C7-8114-4096-9AB4-4648CF12F9C2}" type="parTrans" cxnId="{2BE19A7E-44C2-4E55-B93A-339EEC1EEEAC}">
      <dgm:prSet custT="1"/>
      <dgm:spPr/>
      <dgm:t>
        <a:bodyPr/>
        <a:lstStyle/>
        <a:p>
          <a:endParaRPr lang="pl-PL" sz="700"/>
        </a:p>
      </dgm:t>
    </dgm:pt>
    <dgm:pt modelId="{C9365CCE-EE12-4822-B82B-40E053C3D6FF}" type="sibTrans" cxnId="{2BE19A7E-44C2-4E55-B93A-339EEC1EEEAC}">
      <dgm:prSet/>
      <dgm:spPr/>
      <dgm:t>
        <a:bodyPr/>
        <a:lstStyle/>
        <a:p>
          <a:endParaRPr lang="pl-PL" sz="1600"/>
        </a:p>
      </dgm:t>
    </dgm:pt>
    <dgm:pt modelId="{36778E4B-CC8F-4DC5-A886-827C34AB6D8E}" type="pres">
      <dgm:prSet presAssocID="{BA5B80D9-FC13-456A-A709-8B2F2415D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D1D863-59F2-481F-A578-D0567F675D61}" type="pres">
      <dgm:prSet presAssocID="{A963A804-EA04-44AC-BB65-FCC7F6C8A043}" presName="root1" presStyleCnt="0"/>
      <dgm:spPr/>
    </dgm:pt>
    <dgm:pt modelId="{754D2DFD-F1C6-4EC2-A2C1-C4045AEA141E}" type="pres">
      <dgm:prSet presAssocID="{A963A804-EA04-44AC-BB65-FCC7F6C8A043}" presName="LevelOneTextNode" presStyleLbl="node0" presStyleIdx="0" presStyleCnt="1" custScaleX="116564" custScaleY="114728" custLinFactNeighborX="-46154" custLinFactNeighborY="-2713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1B1C4C-5032-452B-954E-556DCCB6E1E4}" type="pres">
      <dgm:prSet presAssocID="{A963A804-EA04-44AC-BB65-FCC7F6C8A043}" presName="level2hierChild" presStyleCnt="0"/>
      <dgm:spPr/>
    </dgm:pt>
    <dgm:pt modelId="{F6EE6C72-8858-490F-810A-EEFF3DAB7E4A}" type="pres">
      <dgm:prSet presAssocID="{30DB60BC-5373-475A-B1F0-F02EBD483084}" presName="conn2-1" presStyleLbl="parChTrans1D2" presStyleIdx="0" presStyleCnt="5"/>
      <dgm:spPr/>
      <dgm:t>
        <a:bodyPr/>
        <a:lstStyle/>
        <a:p>
          <a:endParaRPr lang="pl-PL"/>
        </a:p>
      </dgm:t>
    </dgm:pt>
    <dgm:pt modelId="{22AECD01-E7D2-4371-BE31-3A86AC42E55D}" type="pres">
      <dgm:prSet presAssocID="{30DB60BC-5373-475A-B1F0-F02EBD483084}" presName="connTx" presStyleLbl="parChTrans1D2" presStyleIdx="0" presStyleCnt="5"/>
      <dgm:spPr/>
      <dgm:t>
        <a:bodyPr/>
        <a:lstStyle/>
        <a:p>
          <a:endParaRPr lang="pl-PL"/>
        </a:p>
      </dgm:t>
    </dgm:pt>
    <dgm:pt modelId="{B9DE2457-9B1D-4612-AAB6-F514C3F785F3}" type="pres">
      <dgm:prSet presAssocID="{9E5700B2-CE5C-4322-A462-55ED8F8A2DC7}" presName="root2" presStyleCnt="0"/>
      <dgm:spPr/>
    </dgm:pt>
    <dgm:pt modelId="{09DD7597-F989-4463-99C0-7EFDA595F79D}" type="pres">
      <dgm:prSet presAssocID="{9E5700B2-CE5C-4322-A462-55ED8F8A2DC7}" presName="LevelTwoTextNode" presStyleLbl="node2" presStyleIdx="0" presStyleCnt="5" custScaleX="282393" custScaleY="34138" custLinFactNeighborX="-1515" custLinFactNeighborY="-395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9E8019-2EAD-48E4-983E-0AC43DDE884C}" type="pres">
      <dgm:prSet presAssocID="{9E5700B2-CE5C-4322-A462-55ED8F8A2DC7}" presName="level3hierChild" presStyleCnt="0"/>
      <dgm:spPr/>
    </dgm:pt>
    <dgm:pt modelId="{5FE2471B-45ED-4531-B6DB-3A04644C0349}" type="pres">
      <dgm:prSet presAssocID="{6B278C9A-72AF-4556-B1AB-7FE4E5F9A951}" presName="conn2-1" presStyleLbl="parChTrans1D2" presStyleIdx="1" presStyleCnt="5"/>
      <dgm:spPr/>
      <dgm:t>
        <a:bodyPr/>
        <a:lstStyle/>
        <a:p>
          <a:endParaRPr lang="pl-PL"/>
        </a:p>
      </dgm:t>
    </dgm:pt>
    <dgm:pt modelId="{A609D0A0-7A01-49F0-850B-57BC40CF1858}" type="pres">
      <dgm:prSet presAssocID="{6B278C9A-72AF-4556-B1AB-7FE4E5F9A951}" presName="connTx" presStyleLbl="parChTrans1D2" presStyleIdx="1" presStyleCnt="5"/>
      <dgm:spPr/>
      <dgm:t>
        <a:bodyPr/>
        <a:lstStyle/>
        <a:p>
          <a:endParaRPr lang="pl-PL"/>
        </a:p>
      </dgm:t>
    </dgm:pt>
    <dgm:pt modelId="{87C71272-4C51-4616-871F-6A5BD7C19F18}" type="pres">
      <dgm:prSet presAssocID="{0BEC1A0A-70CA-4401-B028-4D0449FECD79}" presName="root2" presStyleCnt="0"/>
      <dgm:spPr/>
    </dgm:pt>
    <dgm:pt modelId="{60DAEB24-E927-43D5-A35D-FCF6764637E6}" type="pres">
      <dgm:prSet presAssocID="{0BEC1A0A-70CA-4401-B028-4D0449FECD79}" presName="LevelTwoTextNode" presStyleLbl="node2" presStyleIdx="1" presStyleCnt="5" custScaleX="283287" custScaleY="36824" custLinFactNeighborX="-665" custLinFactNeighborY="-1395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51095D0-9FD5-4C35-9537-7E01FF1B910B}" type="pres">
      <dgm:prSet presAssocID="{0BEC1A0A-70CA-4401-B028-4D0449FECD79}" presName="level3hierChild" presStyleCnt="0"/>
      <dgm:spPr/>
    </dgm:pt>
    <dgm:pt modelId="{31AA540E-AC40-4F40-86F4-4D3286573D09}" type="pres">
      <dgm:prSet presAssocID="{5E338092-D916-4655-9AFC-71299DA6537C}" presName="conn2-1" presStyleLbl="parChTrans1D2" presStyleIdx="2" presStyleCnt="5"/>
      <dgm:spPr/>
      <dgm:t>
        <a:bodyPr/>
        <a:lstStyle/>
        <a:p>
          <a:endParaRPr lang="pl-PL"/>
        </a:p>
      </dgm:t>
    </dgm:pt>
    <dgm:pt modelId="{E683E3CC-4CB2-4122-AE83-C2855E3F74D6}" type="pres">
      <dgm:prSet presAssocID="{5E338092-D916-4655-9AFC-71299DA6537C}" presName="connTx" presStyleLbl="parChTrans1D2" presStyleIdx="2" presStyleCnt="5"/>
      <dgm:spPr/>
      <dgm:t>
        <a:bodyPr/>
        <a:lstStyle/>
        <a:p>
          <a:endParaRPr lang="pl-PL"/>
        </a:p>
      </dgm:t>
    </dgm:pt>
    <dgm:pt modelId="{F5791F98-1664-4FC3-BFD8-0B577D529647}" type="pres">
      <dgm:prSet presAssocID="{4934E191-4E48-42BE-ADBD-586621D0272D}" presName="root2" presStyleCnt="0"/>
      <dgm:spPr/>
    </dgm:pt>
    <dgm:pt modelId="{BFB6A9BC-1BCD-4FE4-B90F-DDDC7B87C90E}" type="pres">
      <dgm:prSet presAssocID="{4934E191-4E48-42BE-ADBD-586621D0272D}" presName="LevelTwoTextNode" presStyleLbl="node2" presStyleIdx="2" presStyleCnt="5" custScaleX="283230" custScaleY="41749" custLinFactNeighborX="-2454" custLinFactNeighborY="-726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5D1EBA-4823-4AEA-997B-99EE0CB43C6A}" type="pres">
      <dgm:prSet presAssocID="{4934E191-4E48-42BE-ADBD-586621D0272D}" presName="level3hierChild" presStyleCnt="0"/>
      <dgm:spPr/>
    </dgm:pt>
    <dgm:pt modelId="{CF4A6D1B-E90A-40B7-8E44-713D3F409C4B}" type="pres">
      <dgm:prSet presAssocID="{071D5FAB-0BB7-48FB-8487-16D0F4149E44}" presName="conn2-1" presStyleLbl="parChTrans1D2" presStyleIdx="3" presStyleCnt="5"/>
      <dgm:spPr/>
      <dgm:t>
        <a:bodyPr/>
        <a:lstStyle/>
        <a:p>
          <a:endParaRPr lang="pl-PL"/>
        </a:p>
      </dgm:t>
    </dgm:pt>
    <dgm:pt modelId="{02DD1BBC-CC3F-4DBE-98A7-7DF1822BFAC5}" type="pres">
      <dgm:prSet presAssocID="{071D5FAB-0BB7-48FB-8487-16D0F4149E44}" presName="connTx" presStyleLbl="parChTrans1D2" presStyleIdx="3" presStyleCnt="5"/>
      <dgm:spPr/>
      <dgm:t>
        <a:bodyPr/>
        <a:lstStyle/>
        <a:p>
          <a:endParaRPr lang="pl-PL"/>
        </a:p>
      </dgm:t>
    </dgm:pt>
    <dgm:pt modelId="{82A00D57-0471-4F11-A78D-D9D24FF29C71}" type="pres">
      <dgm:prSet presAssocID="{7D9F6C38-1E9E-424D-9946-90020B94B635}" presName="root2" presStyleCnt="0"/>
      <dgm:spPr/>
    </dgm:pt>
    <dgm:pt modelId="{F65BE2F9-793A-47FA-8556-C1D9715F1186}" type="pres">
      <dgm:prSet presAssocID="{7D9F6C38-1E9E-424D-9946-90020B94B635}" presName="LevelTwoTextNode" presStyleLbl="node2" presStyleIdx="3" presStyleCnt="5" custScaleX="280887" custScaleY="57417" custLinFactNeighborX="172" custLinFactNeighborY="-1045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FE55BB-D702-4A4C-9148-20F37F29DD8B}" type="pres">
      <dgm:prSet presAssocID="{7D9F6C38-1E9E-424D-9946-90020B94B635}" presName="level3hierChild" presStyleCnt="0"/>
      <dgm:spPr/>
    </dgm:pt>
    <dgm:pt modelId="{733EE196-7814-4519-B00E-58AD253AF152}" type="pres">
      <dgm:prSet presAssocID="{A3CD25C7-8114-4096-9AB4-4648CF12F9C2}" presName="conn2-1" presStyleLbl="parChTrans1D2" presStyleIdx="4" presStyleCnt="5"/>
      <dgm:spPr/>
      <dgm:t>
        <a:bodyPr/>
        <a:lstStyle/>
        <a:p>
          <a:endParaRPr lang="pl-PL"/>
        </a:p>
      </dgm:t>
    </dgm:pt>
    <dgm:pt modelId="{5931DC12-76A3-4910-91CD-6C1387D95C8D}" type="pres">
      <dgm:prSet presAssocID="{A3CD25C7-8114-4096-9AB4-4648CF12F9C2}" presName="connTx" presStyleLbl="parChTrans1D2" presStyleIdx="4" presStyleCnt="5"/>
      <dgm:spPr/>
      <dgm:t>
        <a:bodyPr/>
        <a:lstStyle/>
        <a:p>
          <a:endParaRPr lang="pl-PL"/>
        </a:p>
      </dgm:t>
    </dgm:pt>
    <dgm:pt modelId="{40085540-DEE5-414A-98FF-79E401724BCE}" type="pres">
      <dgm:prSet presAssocID="{0723D9D1-043B-4E87-A1E4-7437AC9CAF6F}" presName="root2" presStyleCnt="0"/>
      <dgm:spPr/>
    </dgm:pt>
    <dgm:pt modelId="{800F4603-4DCE-408E-BC55-EE4C35BCA01C}" type="pres">
      <dgm:prSet presAssocID="{0723D9D1-043B-4E87-A1E4-7437AC9CAF6F}" presName="LevelTwoTextNode" presStyleLbl="node2" presStyleIdx="4" presStyleCnt="5" custScaleX="279137" custScaleY="34097" custLinFactNeighborX="-1515" custLinFactNeighborY="19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4AF45C-F9D8-4D37-B1B3-B8549D8AAA7D}" type="pres">
      <dgm:prSet presAssocID="{0723D9D1-043B-4E87-A1E4-7437AC9CAF6F}" presName="level3hierChild" presStyleCnt="0"/>
      <dgm:spPr/>
    </dgm:pt>
  </dgm:ptLst>
  <dgm:cxnLst>
    <dgm:cxn modelId="{74624F16-9E44-4C7B-B487-B60A391159FA}" srcId="{A963A804-EA04-44AC-BB65-FCC7F6C8A043}" destId="{4934E191-4E48-42BE-ADBD-586621D0272D}" srcOrd="2" destOrd="0" parTransId="{5E338092-D916-4655-9AFC-71299DA6537C}" sibTransId="{C7066313-A9A1-46CE-AED4-ED8ED41EF824}"/>
    <dgm:cxn modelId="{1C0FD7AC-C188-44C4-BCE9-732E1D8E24AC}" type="presOf" srcId="{A963A804-EA04-44AC-BB65-FCC7F6C8A043}" destId="{754D2DFD-F1C6-4EC2-A2C1-C4045AEA141E}" srcOrd="0" destOrd="0" presId="urn:microsoft.com/office/officeart/2005/8/layout/hierarchy2"/>
    <dgm:cxn modelId="{74B1DE68-CBD9-4131-A235-F322D7CA110F}" type="presOf" srcId="{A3CD25C7-8114-4096-9AB4-4648CF12F9C2}" destId="{733EE196-7814-4519-B00E-58AD253AF152}" srcOrd="0" destOrd="0" presId="urn:microsoft.com/office/officeart/2005/8/layout/hierarchy2"/>
    <dgm:cxn modelId="{5F10CAB6-AA2C-4DF3-9FC3-97A6D1ABB615}" type="presOf" srcId="{071D5FAB-0BB7-48FB-8487-16D0F4149E44}" destId="{CF4A6D1B-E90A-40B7-8E44-713D3F409C4B}" srcOrd="0" destOrd="0" presId="urn:microsoft.com/office/officeart/2005/8/layout/hierarchy2"/>
    <dgm:cxn modelId="{1C3BEC8A-4BB4-4BC6-83D8-224D488B3861}" type="presOf" srcId="{0BEC1A0A-70CA-4401-B028-4D0449FECD79}" destId="{60DAEB24-E927-43D5-A35D-FCF6764637E6}" srcOrd="0" destOrd="0" presId="urn:microsoft.com/office/officeart/2005/8/layout/hierarchy2"/>
    <dgm:cxn modelId="{882823EC-E01E-4B67-BF5E-4053DA15B5E0}" type="presOf" srcId="{6B278C9A-72AF-4556-B1AB-7FE4E5F9A951}" destId="{A609D0A0-7A01-49F0-850B-57BC40CF1858}" srcOrd="1" destOrd="0" presId="urn:microsoft.com/office/officeart/2005/8/layout/hierarchy2"/>
    <dgm:cxn modelId="{45066F69-E24E-4339-966F-27CF1973DDFD}" type="presOf" srcId="{30DB60BC-5373-475A-B1F0-F02EBD483084}" destId="{F6EE6C72-8858-490F-810A-EEFF3DAB7E4A}" srcOrd="0" destOrd="0" presId="urn:microsoft.com/office/officeart/2005/8/layout/hierarchy2"/>
    <dgm:cxn modelId="{4DB6F255-629E-4251-AC8F-4306C1B2C8B3}" srcId="{A963A804-EA04-44AC-BB65-FCC7F6C8A043}" destId="{0BEC1A0A-70CA-4401-B028-4D0449FECD79}" srcOrd="1" destOrd="0" parTransId="{6B278C9A-72AF-4556-B1AB-7FE4E5F9A951}" sibTransId="{B7B1F50E-9D4F-4E0C-B5BA-E70AD3187A4B}"/>
    <dgm:cxn modelId="{BCDBB27A-77F3-4B9A-9FCB-B8DACF0BD283}" type="presOf" srcId="{7D9F6C38-1E9E-424D-9946-90020B94B635}" destId="{F65BE2F9-793A-47FA-8556-C1D9715F1186}" srcOrd="0" destOrd="0" presId="urn:microsoft.com/office/officeart/2005/8/layout/hierarchy2"/>
    <dgm:cxn modelId="{D2AAE80C-301F-402F-BA65-CAC694C71465}" srcId="{A963A804-EA04-44AC-BB65-FCC7F6C8A043}" destId="{7D9F6C38-1E9E-424D-9946-90020B94B635}" srcOrd="3" destOrd="0" parTransId="{071D5FAB-0BB7-48FB-8487-16D0F4149E44}" sibTransId="{892A8303-9C88-4783-BCA4-BEFDAE4AE8A8}"/>
    <dgm:cxn modelId="{710A4968-F9D6-480F-92FF-68A5F3A8A7DE}" type="presOf" srcId="{9E5700B2-CE5C-4322-A462-55ED8F8A2DC7}" destId="{09DD7597-F989-4463-99C0-7EFDA595F79D}" srcOrd="0" destOrd="0" presId="urn:microsoft.com/office/officeart/2005/8/layout/hierarchy2"/>
    <dgm:cxn modelId="{5C0C1C80-F8A6-44A6-9FAC-3EB7B20ECABE}" type="presOf" srcId="{30DB60BC-5373-475A-B1F0-F02EBD483084}" destId="{22AECD01-E7D2-4371-BE31-3A86AC42E55D}" srcOrd="1" destOrd="0" presId="urn:microsoft.com/office/officeart/2005/8/layout/hierarchy2"/>
    <dgm:cxn modelId="{5EB57BBC-D1D9-4FED-8C33-88C4E6328DD9}" type="presOf" srcId="{5E338092-D916-4655-9AFC-71299DA6537C}" destId="{E683E3CC-4CB2-4122-AE83-C2855E3F74D6}" srcOrd="1" destOrd="0" presId="urn:microsoft.com/office/officeart/2005/8/layout/hierarchy2"/>
    <dgm:cxn modelId="{10808E4F-B4C1-4BAD-A049-54BC8B5A6FA5}" type="presOf" srcId="{0723D9D1-043B-4E87-A1E4-7437AC9CAF6F}" destId="{800F4603-4DCE-408E-BC55-EE4C35BCA01C}" srcOrd="0" destOrd="0" presId="urn:microsoft.com/office/officeart/2005/8/layout/hierarchy2"/>
    <dgm:cxn modelId="{2BE19A7E-44C2-4E55-B93A-339EEC1EEEAC}" srcId="{A963A804-EA04-44AC-BB65-FCC7F6C8A043}" destId="{0723D9D1-043B-4E87-A1E4-7437AC9CAF6F}" srcOrd="4" destOrd="0" parTransId="{A3CD25C7-8114-4096-9AB4-4648CF12F9C2}" sibTransId="{C9365CCE-EE12-4822-B82B-40E053C3D6FF}"/>
    <dgm:cxn modelId="{D971AEA0-86DB-4733-8BB2-81BF215B7F26}" type="presOf" srcId="{5E338092-D916-4655-9AFC-71299DA6537C}" destId="{31AA540E-AC40-4F40-86F4-4D3286573D09}" srcOrd="0" destOrd="0" presId="urn:microsoft.com/office/officeart/2005/8/layout/hierarchy2"/>
    <dgm:cxn modelId="{7EF37691-5E6B-4318-A0A3-9BBB762B4FFC}" type="presOf" srcId="{071D5FAB-0BB7-48FB-8487-16D0F4149E44}" destId="{02DD1BBC-CC3F-4DBE-98A7-7DF1822BFAC5}" srcOrd="1" destOrd="0" presId="urn:microsoft.com/office/officeart/2005/8/layout/hierarchy2"/>
    <dgm:cxn modelId="{301F6BF3-A2C9-4A12-859B-7D8E85C2AE88}" srcId="{A963A804-EA04-44AC-BB65-FCC7F6C8A043}" destId="{9E5700B2-CE5C-4322-A462-55ED8F8A2DC7}" srcOrd="0" destOrd="0" parTransId="{30DB60BC-5373-475A-B1F0-F02EBD483084}" sibTransId="{6DCA8472-45EE-4BDB-85CC-375AB36FAB43}"/>
    <dgm:cxn modelId="{6B98C457-1C02-429C-B57F-E9015F1D0230}" type="presOf" srcId="{6B278C9A-72AF-4556-B1AB-7FE4E5F9A951}" destId="{5FE2471B-45ED-4531-B6DB-3A04644C0349}" srcOrd="0" destOrd="0" presId="urn:microsoft.com/office/officeart/2005/8/layout/hierarchy2"/>
    <dgm:cxn modelId="{6DC476D6-1E1B-45B2-A92A-4398DB65C690}" srcId="{BA5B80D9-FC13-456A-A709-8B2F2415DC5B}" destId="{A963A804-EA04-44AC-BB65-FCC7F6C8A043}" srcOrd="0" destOrd="0" parTransId="{7B141AD2-7C52-4B91-8FDE-525A08476FC0}" sibTransId="{2DC983F9-FD49-4562-BC3E-13DAE7161F0B}"/>
    <dgm:cxn modelId="{6B31D8B8-42CC-48C5-9FA3-118557B84122}" type="presOf" srcId="{BA5B80D9-FC13-456A-A709-8B2F2415DC5B}" destId="{36778E4B-CC8F-4DC5-A886-827C34AB6D8E}" srcOrd="0" destOrd="0" presId="urn:microsoft.com/office/officeart/2005/8/layout/hierarchy2"/>
    <dgm:cxn modelId="{4A3748FD-956F-4C15-A57C-04548D4D77CF}" type="presOf" srcId="{4934E191-4E48-42BE-ADBD-586621D0272D}" destId="{BFB6A9BC-1BCD-4FE4-B90F-DDDC7B87C90E}" srcOrd="0" destOrd="0" presId="urn:microsoft.com/office/officeart/2005/8/layout/hierarchy2"/>
    <dgm:cxn modelId="{73B3ADC0-B47B-4FD5-9C04-B883D94D4154}" type="presOf" srcId="{A3CD25C7-8114-4096-9AB4-4648CF12F9C2}" destId="{5931DC12-76A3-4910-91CD-6C1387D95C8D}" srcOrd="1" destOrd="0" presId="urn:microsoft.com/office/officeart/2005/8/layout/hierarchy2"/>
    <dgm:cxn modelId="{4FF048BE-1263-40B9-A572-2AA58A26DAB1}" type="presParOf" srcId="{36778E4B-CC8F-4DC5-A886-827C34AB6D8E}" destId="{9AD1D863-59F2-481F-A578-D0567F675D61}" srcOrd="0" destOrd="0" presId="urn:microsoft.com/office/officeart/2005/8/layout/hierarchy2"/>
    <dgm:cxn modelId="{2DCC0937-0B17-4070-BEAF-E37024B84950}" type="presParOf" srcId="{9AD1D863-59F2-481F-A578-D0567F675D61}" destId="{754D2DFD-F1C6-4EC2-A2C1-C4045AEA141E}" srcOrd="0" destOrd="0" presId="urn:microsoft.com/office/officeart/2005/8/layout/hierarchy2"/>
    <dgm:cxn modelId="{B10D5305-33D6-4558-86F9-E16BAAC104F6}" type="presParOf" srcId="{9AD1D863-59F2-481F-A578-D0567F675D61}" destId="{9C1B1C4C-5032-452B-954E-556DCCB6E1E4}" srcOrd="1" destOrd="0" presId="urn:microsoft.com/office/officeart/2005/8/layout/hierarchy2"/>
    <dgm:cxn modelId="{9494282E-159E-4876-8A77-A3D56691211D}" type="presParOf" srcId="{9C1B1C4C-5032-452B-954E-556DCCB6E1E4}" destId="{F6EE6C72-8858-490F-810A-EEFF3DAB7E4A}" srcOrd="0" destOrd="0" presId="urn:microsoft.com/office/officeart/2005/8/layout/hierarchy2"/>
    <dgm:cxn modelId="{30125658-6495-4E99-8DC7-055C80998814}" type="presParOf" srcId="{F6EE6C72-8858-490F-810A-EEFF3DAB7E4A}" destId="{22AECD01-E7D2-4371-BE31-3A86AC42E55D}" srcOrd="0" destOrd="0" presId="urn:microsoft.com/office/officeart/2005/8/layout/hierarchy2"/>
    <dgm:cxn modelId="{41557CCE-6A6E-4809-9D25-6487D9E14CAD}" type="presParOf" srcId="{9C1B1C4C-5032-452B-954E-556DCCB6E1E4}" destId="{B9DE2457-9B1D-4612-AAB6-F514C3F785F3}" srcOrd="1" destOrd="0" presId="urn:microsoft.com/office/officeart/2005/8/layout/hierarchy2"/>
    <dgm:cxn modelId="{C6F3E6A4-9757-48F0-BD49-9CC49F866AD7}" type="presParOf" srcId="{B9DE2457-9B1D-4612-AAB6-F514C3F785F3}" destId="{09DD7597-F989-4463-99C0-7EFDA595F79D}" srcOrd="0" destOrd="0" presId="urn:microsoft.com/office/officeart/2005/8/layout/hierarchy2"/>
    <dgm:cxn modelId="{4753FEC0-4554-404C-A13F-CA012E3803DF}" type="presParOf" srcId="{B9DE2457-9B1D-4612-AAB6-F514C3F785F3}" destId="{EB9E8019-2EAD-48E4-983E-0AC43DDE884C}" srcOrd="1" destOrd="0" presId="urn:microsoft.com/office/officeart/2005/8/layout/hierarchy2"/>
    <dgm:cxn modelId="{1DFD923D-8A2A-4AE8-8FF7-6E92D8C0F17B}" type="presParOf" srcId="{9C1B1C4C-5032-452B-954E-556DCCB6E1E4}" destId="{5FE2471B-45ED-4531-B6DB-3A04644C0349}" srcOrd="2" destOrd="0" presId="urn:microsoft.com/office/officeart/2005/8/layout/hierarchy2"/>
    <dgm:cxn modelId="{AF59246A-6536-407B-9EE5-157BEE137B64}" type="presParOf" srcId="{5FE2471B-45ED-4531-B6DB-3A04644C0349}" destId="{A609D0A0-7A01-49F0-850B-57BC40CF1858}" srcOrd="0" destOrd="0" presId="urn:microsoft.com/office/officeart/2005/8/layout/hierarchy2"/>
    <dgm:cxn modelId="{E4275724-1CDF-4F4D-BC8D-F340D447921D}" type="presParOf" srcId="{9C1B1C4C-5032-452B-954E-556DCCB6E1E4}" destId="{87C71272-4C51-4616-871F-6A5BD7C19F18}" srcOrd="3" destOrd="0" presId="urn:microsoft.com/office/officeart/2005/8/layout/hierarchy2"/>
    <dgm:cxn modelId="{F8364BDD-CE9E-47D9-9B6C-7B3F7FF59D64}" type="presParOf" srcId="{87C71272-4C51-4616-871F-6A5BD7C19F18}" destId="{60DAEB24-E927-43D5-A35D-FCF6764637E6}" srcOrd="0" destOrd="0" presId="urn:microsoft.com/office/officeart/2005/8/layout/hierarchy2"/>
    <dgm:cxn modelId="{D0D2C007-5A59-4B50-8EBF-83396876A940}" type="presParOf" srcId="{87C71272-4C51-4616-871F-6A5BD7C19F18}" destId="{951095D0-9FD5-4C35-9537-7E01FF1B910B}" srcOrd="1" destOrd="0" presId="urn:microsoft.com/office/officeart/2005/8/layout/hierarchy2"/>
    <dgm:cxn modelId="{851067F0-734E-460A-92BB-82035F2E50BC}" type="presParOf" srcId="{9C1B1C4C-5032-452B-954E-556DCCB6E1E4}" destId="{31AA540E-AC40-4F40-86F4-4D3286573D09}" srcOrd="4" destOrd="0" presId="urn:microsoft.com/office/officeart/2005/8/layout/hierarchy2"/>
    <dgm:cxn modelId="{FF8C45FF-1CD8-4148-9D41-5342938FCB03}" type="presParOf" srcId="{31AA540E-AC40-4F40-86F4-4D3286573D09}" destId="{E683E3CC-4CB2-4122-AE83-C2855E3F74D6}" srcOrd="0" destOrd="0" presId="urn:microsoft.com/office/officeart/2005/8/layout/hierarchy2"/>
    <dgm:cxn modelId="{0BA0D822-6761-4DBA-BC80-167996C69B83}" type="presParOf" srcId="{9C1B1C4C-5032-452B-954E-556DCCB6E1E4}" destId="{F5791F98-1664-4FC3-BFD8-0B577D529647}" srcOrd="5" destOrd="0" presId="urn:microsoft.com/office/officeart/2005/8/layout/hierarchy2"/>
    <dgm:cxn modelId="{AADAAE75-1832-4C0C-93AF-9C2C986399F9}" type="presParOf" srcId="{F5791F98-1664-4FC3-BFD8-0B577D529647}" destId="{BFB6A9BC-1BCD-4FE4-B90F-DDDC7B87C90E}" srcOrd="0" destOrd="0" presId="urn:microsoft.com/office/officeart/2005/8/layout/hierarchy2"/>
    <dgm:cxn modelId="{733740F9-5D54-452E-AD16-2A867C07E856}" type="presParOf" srcId="{F5791F98-1664-4FC3-BFD8-0B577D529647}" destId="{C15D1EBA-4823-4AEA-997B-99EE0CB43C6A}" srcOrd="1" destOrd="0" presId="urn:microsoft.com/office/officeart/2005/8/layout/hierarchy2"/>
    <dgm:cxn modelId="{A1AA13DA-A03A-46A8-9031-673657CF33C5}" type="presParOf" srcId="{9C1B1C4C-5032-452B-954E-556DCCB6E1E4}" destId="{CF4A6D1B-E90A-40B7-8E44-713D3F409C4B}" srcOrd="6" destOrd="0" presId="urn:microsoft.com/office/officeart/2005/8/layout/hierarchy2"/>
    <dgm:cxn modelId="{AFC6ED75-02A5-498B-9A47-38F57A1CA118}" type="presParOf" srcId="{CF4A6D1B-E90A-40B7-8E44-713D3F409C4B}" destId="{02DD1BBC-CC3F-4DBE-98A7-7DF1822BFAC5}" srcOrd="0" destOrd="0" presId="urn:microsoft.com/office/officeart/2005/8/layout/hierarchy2"/>
    <dgm:cxn modelId="{1057F6CC-A6BB-4828-87A8-D874A427EC50}" type="presParOf" srcId="{9C1B1C4C-5032-452B-954E-556DCCB6E1E4}" destId="{82A00D57-0471-4F11-A78D-D9D24FF29C71}" srcOrd="7" destOrd="0" presId="urn:microsoft.com/office/officeart/2005/8/layout/hierarchy2"/>
    <dgm:cxn modelId="{175117B1-4F80-45F3-BA8A-46074B38D487}" type="presParOf" srcId="{82A00D57-0471-4F11-A78D-D9D24FF29C71}" destId="{F65BE2F9-793A-47FA-8556-C1D9715F1186}" srcOrd="0" destOrd="0" presId="urn:microsoft.com/office/officeart/2005/8/layout/hierarchy2"/>
    <dgm:cxn modelId="{2B5A3E13-3138-48CE-BB3B-5105D1384B71}" type="presParOf" srcId="{82A00D57-0471-4F11-A78D-D9D24FF29C71}" destId="{9EFE55BB-D702-4A4C-9148-20F37F29DD8B}" srcOrd="1" destOrd="0" presId="urn:microsoft.com/office/officeart/2005/8/layout/hierarchy2"/>
    <dgm:cxn modelId="{D4159BF7-31B2-4763-859F-A737A8D4D933}" type="presParOf" srcId="{9C1B1C4C-5032-452B-954E-556DCCB6E1E4}" destId="{733EE196-7814-4519-B00E-58AD253AF152}" srcOrd="8" destOrd="0" presId="urn:microsoft.com/office/officeart/2005/8/layout/hierarchy2"/>
    <dgm:cxn modelId="{3D458B63-30E5-402E-B524-78E4EDB13BCD}" type="presParOf" srcId="{733EE196-7814-4519-B00E-58AD253AF152}" destId="{5931DC12-76A3-4910-91CD-6C1387D95C8D}" srcOrd="0" destOrd="0" presId="urn:microsoft.com/office/officeart/2005/8/layout/hierarchy2"/>
    <dgm:cxn modelId="{0D6139BA-6C1A-4925-B274-90313695940D}" type="presParOf" srcId="{9C1B1C4C-5032-452B-954E-556DCCB6E1E4}" destId="{40085540-DEE5-414A-98FF-79E401724BCE}" srcOrd="9" destOrd="0" presId="urn:microsoft.com/office/officeart/2005/8/layout/hierarchy2"/>
    <dgm:cxn modelId="{2B0DF34F-1760-42F5-A61D-B4ABD238C9B7}" type="presParOf" srcId="{40085540-DEE5-414A-98FF-79E401724BCE}" destId="{800F4603-4DCE-408E-BC55-EE4C35BCA01C}" srcOrd="0" destOrd="0" presId="urn:microsoft.com/office/officeart/2005/8/layout/hierarchy2"/>
    <dgm:cxn modelId="{20CADF0E-51A8-40D6-8B66-42E1BD90279C}" type="presParOf" srcId="{40085540-DEE5-414A-98FF-79E401724BCE}" destId="{F84AF45C-F9D8-4D37-B1B3-B8549D8AAA7D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5B80D9-FC13-456A-A709-8B2F2415DC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63A804-EA04-44AC-BB65-FCC7F6C8A043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 smtClean="0"/>
            <a:t>Oś 5</a:t>
          </a:r>
        </a:p>
        <a:p>
          <a:r>
            <a:rPr lang="pl-PL" sz="1400" b="1" dirty="0" smtClean="0"/>
            <a:t>Transport</a:t>
          </a:r>
          <a:endParaRPr lang="pl-PL" sz="1400" b="1" dirty="0"/>
        </a:p>
      </dgm:t>
    </dgm:pt>
    <dgm:pt modelId="{7B141AD2-7C52-4B91-8FDE-525A08476FC0}" type="parTrans" cxnId="{6DC476D6-1E1B-45B2-A92A-4398DB65C690}">
      <dgm:prSet/>
      <dgm:spPr/>
      <dgm:t>
        <a:bodyPr/>
        <a:lstStyle/>
        <a:p>
          <a:endParaRPr lang="pl-PL" sz="1600"/>
        </a:p>
      </dgm:t>
    </dgm:pt>
    <dgm:pt modelId="{2DC983F9-FD49-4562-BC3E-13DAE7161F0B}" type="sibTrans" cxnId="{6DC476D6-1E1B-45B2-A92A-4398DB65C690}">
      <dgm:prSet/>
      <dgm:spPr/>
      <dgm:t>
        <a:bodyPr/>
        <a:lstStyle/>
        <a:p>
          <a:endParaRPr lang="pl-PL" sz="1600"/>
        </a:p>
      </dgm:t>
    </dgm:pt>
    <dgm:pt modelId="{9E5700B2-CE5C-4322-A462-55ED8F8A2DC7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Drogowa dostępność transportowa (5.1) – 190 075 661 Euro</a:t>
          </a:r>
          <a:endParaRPr lang="pl-PL" sz="1400" dirty="0"/>
        </a:p>
      </dgm:t>
    </dgm:pt>
    <dgm:pt modelId="{30DB60BC-5373-475A-B1F0-F02EBD483084}" type="parTrans" cxnId="{301F6BF3-A2C9-4A12-859B-7D8E85C2AE88}">
      <dgm:prSet custT="1"/>
      <dgm:spPr/>
      <dgm:t>
        <a:bodyPr/>
        <a:lstStyle/>
        <a:p>
          <a:endParaRPr lang="pl-PL" sz="600"/>
        </a:p>
      </dgm:t>
    </dgm:pt>
    <dgm:pt modelId="{6DCA8472-45EE-4BDB-85CC-375AB36FAB43}" type="sibTrans" cxnId="{301F6BF3-A2C9-4A12-859B-7D8E85C2AE88}">
      <dgm:prSet/>
      <dgm:spPr/>
      <dgm:t>
        <a:bodyPr/>
        <a:lstStyle/>
        <a:p>
          <a:endParaRPr lang="pl-PL" sz="1600"/>
        </a:p>
      </dgm:t>
    </dgm:pt>
    <dgm:pt modelId="{0BEC1A0A-70CA-4401-B028-4D0449FECD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System transportu kolejowego (5.2) – 150 550 644 Euro</a:t>
          </a:r>
          <a:endParaRPr lang="pl-PL" sz="1400" dirty="0"/>
        </a:p>
      </dgm:t>
    </dgm:pt>
    <dgm:pt modelId="{6B278C9A-72AF-4556-B1AB-7FE4E5F9A951}" type="parTrans" cxnId="{4DB6F255-629E-4251-AC8F-4306C1B2C8B3}">
      <dgm:prSet custT="1"/>
      <dgm:spPr/>
      <dgm:t>
        <a:bodyPr/>
        <a:lstStyle/>
        <a:p>
          <a:endParaRPr lang="pl-PL" sz="400"/>
        </a:p>
      </dgm:t>
    </dgm:pt>
    <dgm:pt modelId="{B7B1F50E-9D4F-4E0C-B5BA-E70AD3187A4B}" type="sibTrans" cxnId="{4DB6F255-629E-4251-AC8F-4306C1B2C8B3}">
      <dgm:prSet/>
      <dgm:spPr/>
      <dgm:t>
        <a:bodyPr/>
        <a:lstStyle/>
        <a:p>
          <a:endParaRPr lang="pl-PL" sz="1600"/>
        </a:p>
      </dgm:t>
    </dgm:pt>
    <dgm:pt modelId="{36778E4B-CC8F-4DC5-A886-827C34AB6D8E}" type="pres">
      <dgm:prSet presAssocID="{BA5B80D9-FC13-456A-A709-8B2F2415D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D1D863-59F2-481F-A578-D0567F675D61}" type="pres">
      <dgm:prSet presAssocID="{A963A804-EA04-44AC-BB65-FCC7F6C8A043}" presName="root1" presStyleCnt="0"/>
      <dgm:spPr/>
    </dgm:pt>
    <dgm:pt modelId="{754D2DFD-F1C6-4EC2-A2C1-C4045AEA141E}" type="pres">
      <dgm:prSet presAssocID="{A963A804-EA04-44AC-BB65-FCC7F6C8A043}" presName="LevelOneTextNode" presStyleLbl="node0" presStyleIdx="0" presStyleCnt="1" custScaleX="78575" custScaleY="78743" custLinFactNeighborX="9609" custLinFactNeighborY="-4104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1B1C4C-5032-452B-954E-556DCCB6E1E4}" type="pres">
      <dgm:prSet presAssocID="{A963A804-EA04-44AC-BB65-FCC7F6C8A043}" presName="level2hierChild" presStyleCnt="0"/>
      <dgm:spPr/>
    </dgm:pt>
    <dgm:pt modelId="{F6EE6C72-8858-490F-810A-EEFF3DAB7E4A}" type="pres">
      <dgm:prSet presAssocID="{30DB60BC-5373-475A-B1F0-F02EBD483084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22AECD01-E7D2-4371-BE31-3A86AC42E55D}" type="pres">
      <dgm:prSet presAssocID="{30DB60BC-5373-475A-B1F0-F02EBD483084}" presName="connTx" presStyleLbl="parChTrans1D2" presStyleIdx="0" presStyleCnt="2"/>
      <dgm:spPr/>
      <dgm:t>
        <a:bodyPr/>
        <a:lstStyle/>
        <a:p>
          <a:endParaRPr lang="pl-PL"/>
        </a:p>
      </dgm:t>
    </dgm:pt>
    <dgm:pt modelId="{B9DE2457-9B1D-4612-AAB6-F514C3F785F3}" type="pres">
      <dgm:prSet presAssocID="{9E5700B2-CE5C-4322-A462-55ED8F8A2DC7}" presName="root2" presStyleCnt="0"/>
      <dgm:spPr/>
    </dgm:pt>
    <dgm:pt modelId="{09DD7597-F989-4463-99C0-7EFDA595F79D}" type="pres">
      <dgm:prSet presAssocID="{9E5700B2-CE5C-4322-A462-55ED8F8A2DC7}" presName="LevelTwoTextNode" presStyleLbl="node2" presStyleIdx="0" presStyleCnt="2" custScaleX="156557" custScaleY="40351" custLinFactNeighborX="-6682" custLinFactNeighborY="-6633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9E8019-2EAD-48E4-983E-0AC43DDE884C}" type="pres">
      <dgm:prSet presAssocID="{9E5700B2-CE5C-4322-A462-55ED8F8A2DC7}" presName="level3hierChild" presStyleCnt="0"/>
      <dgm:spPr/>
    </dgm:pt>
    <dgm:pt modelId="{5FE2471B-45ED-4531-B6DB-3A04644C0349}" type="pres">
      <dgm:prSet presAssocID="{6B278C9A-72AF-4556-B1AB-7FE4E5F9A951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A609D0A0-7A01-49F0-850B-57BC40CF1858}" type="pres">
      <dgm:prSet presAssocID="{6B278C9A-72AF-4556-B1AB-7FE4E5F9A951}" presName="connTx" presStyleLbl="parChTrans1D2" presStyleIdx="1" presStyleCnt="2"/>
      <dgm:spPr/>
      <dgm:t>
        <a:bodyPr/>
        <a:lstStyle/>
        <a:p>
          <a:endParaRPr lang="pl-PL"/>
        </a:p>
      </dgm:t>
    </dgm:pt>
    <dgm:pt modelId="{87C71272-4C51-4616-871F-6A5BD7C19F18}" type="pres">
      <dgm:prSet presAssocID="{0BEC1A0A-70CA-4401-B028-4D0449FECD79}" presName="root2" presStyleCnt="0"/>
      <dgm:spPr/>
    </dgm:pt>
    <dgm:pt modelId="{60DAEB24-E927-43D5-A35D-FCF6764637E6}" type="pres">
      <dgm:prSet presAssocID="{0BEC1A0A-70CA-4401-B028-4D0449FECD79}" presName="LevelTwoTextNode" presStyleLbl="node2" presStyleIdx="1" presStyleCnt="2" custScaleX="150858" custScaleY="46966" custLinFactNeighborX="-3025" custLinFactNeighborY="-5028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51095D0-9FD5-4C35-9537-7E01FF1B910B}" type="pres">
      <dgm:prSet presAssocID="{0BEC1A0A-70CA-4401-B028-4D0449FECD79}" presName="level3hierChild" presStyleCnt="0"/>
      <dgm:spPr/>
    </dgm:pt>
  </dgm:ptLst>
  <dgm:cxnLst>
    <dgm:cxn modelId="{C2BA5D6F-47D8-4A5E-B823-D00D3DBEDBA0}" type="presOf" srcId="{A963A804-EA04-44AC-BB65-FCC7F6C8A043}" destId="{754D2DFD-F1C6-4EC2-A2C1-C4045AEA141E}" srcOrd="0" destOrd="0" presId="urn:microsoft.com/office/officeart/2005/8/layout/hierarchy2"/>
    <dgm:cxn modelId="{56501E67-0305-41AA-98E6-5CCAAA0A333E}" type="presOf" srcId="{0BEC1A0A-70CA-4401-B028-4D0449FECD79}" destId="{60DAEB24-E927-43D5-A35D-FCF6764637E6}" srcOrd="0" destOrd="0" presId="urn:microsoft.com/office/officeart/2005/8/layout/hierarchy2"/>
    <dgm:cxn modelId="{0A64BB26-AC1A-4C00-9DCF-7292249467FC}" type="presOf" srcId="{6B278C9A-72AF-4556-B1AB-7FE4E5F9A951}" destId="{A609D0A0-7A01-49F0-850B-57BC40CF1858}" srcOrd="1" destOrd="0" presId="urn:microsoft.com/office/officeart/2005/8/layout/hierarchy2"/>
    <dgm:cxn modelId="{6DC476D6-1E1B-45B2-A92A-4398DB65C690}" srcId="{BA5B80D9-FC13-456A-A709-8B2F2415DC5B}" destId="{A963A804-EA04-44AC-BB65-FCC7F6C8A043}" srcOrd="0" destOrd="0" parTransId="{7B141AD2-7C52-4B91-8FDE-525A08476FC0}" sibTransId="{2DC983F9-FD49-4562-BC3E-13DAE7161F0B}"/>
    <dgm:cxn modelId="{37B1F177-C1B0-4504-8272-0C11CD91171E}" type="presOf" srcId="{30DB60BC-5373-475A-B1F0-F02EBD483084}" destId="{F6EE6C72-8858-490F-810A-EEFF3DAB7E4A}" srcOrd="0" destOrd="0" presId="urn:microsoft.com/office/officeart/2005/8/layout/hierarchy2"/>
    <dgm:cxn modelId="{CBE8FC96-5F62-4FFA-86E1-05842FB701E8}" type="presOf" srcId="{30DB60BC-5373-475A-B1F0-F02EBD483084}" destId="{22AECD01-E7D2-4371-BE31-3A86AC42E55D}" srcOrd="1" destOrd="0" presId="urn:microsoft.com/office/officeart/2005/8/layout/hierarchy2"/>
    <dgm:cxn modelId="{4DB6F255-629E-4251-AC8F-4306C1B2C8B3}" srcId="{A963A804-EA04-44AC-BB65-FCC7F6C8A043}" destId="{0BEC1A0A-70CA-4401-B028-4D0449FECD79}" srcOrd="1" destOrd="0" parTransId="{6B278C9A-72AF-4556-B1AB-7FE4E5F9A951}" sibTransId="{B7B1F50E-9D4F-4E0C-B5BA-E70AD3187A4B}"/>
    <dgm:cxn modelId="{301F6BF3-A2C9-4A12-859B-7D8E85C2AE88}" srcId="{A963A804-EA04-44AC-BB65-FCC7F6C8A043}" destId="{9E5700B2-CE5C-4322-A462-55ED8F8A2DC7}" srcOrd="0" destOrd="0" parTransId="{30DB60BC-5373-475A-B1F0-F02EBD483084}" sibTransId="{6DCA8472-45EE-4BDB-85CC-375AB36FAB43}"/>
    <dgm:cxn modelId="{0A6AE2BA-A219-4D92-B9EF-B3FBEF745133}" type="presOf" srcId="{9E5700B2-CE5C-4322-A462-55ED8F8A2DC7}" destId="{09DD7597-F989-4463-99C0-7EFDA595F79D}" srcOrd="0" destOrd="0" presId="urn:microsoft.com/office/officeart/2005/8/layout/hierarchy2"/>
    <dgm:cxn modelId="{B4344FF1-02C7-4864-ADAF-587CE3D3708B}" type="presOf" srcId="{BA5B80D9-FC13-456A-A709-8B2F2415DC5B}" destId="{36778E4B-CC8F-4DC5-A886-827C34AB6D8E}" srcOrd="0" destOrd="0" presId="urn:microsoft.com/office/officeart/2005/8/layout/hierarchy2"/>
    <dgm:cxn modelId="{7400B403-2B59-4E68-8C93-B89434850B4D}" type="presOf" srcId="{6B278C9A-72AF-4556-B1AB-7FE4E5F9A951}" destId="{5FE2471B-45ED-4531-B6DB-3A04644C0349}" srcOrd="0" destOrd="0" presId="urn:microsoft.com/office/officeart/2005/8/layout/hierarchy2"/>
    <dgm:cxn modelId="{C5E52FA1-D201-4015-B2B4-68EEFF449311}" type="presParOf" srcId="{36778E4B-CC8F-4DC5-A886-827C34AB6D8E}" destId="{9AD1D863-59F2-481F-A578-D0567F675D61}" srcOrd="0" destOrd="0" presId="urn:microsoft.com/office/officeart/2005/8/layout/hierarchy2"/>
    <dgm:cxn modelId="{AEC23234-F7E5-4AFD-9F6B-73218D023BF8}" type="presParOf" srcId="{9AD1D863-59F2-481F-A578-D0567F675D61}" destId="{754D2DFD-F1C6-4EC2-A2C1-C4045AEA141E}" srcOrd="0" destOrd="0" presId="urn:microsoft.com/office/officeart/2005/8/layout/hierarchy2"/>
    <dgm:cxn modelId="{7167FA80-AB9D-454A-8FED-70AC8192D617}" type="presParOf" srcId="{9AD1D863-59F2-481F-A578-D0567F675D61}" destId="{9C1B1C4C-5032-452B-954E-556DCCB6E1E4}" srcOrd="1" destOrd="0" presId="urn:microsoft.com/office/officeart/2005/8/layout/hierarchy2"/>
    <dgm:cxn modelId="{66111A7F-CE10-4B2E-A1EB-820302A3E246}" type="presParOf" srcId="{9C1B1C4C-5032-452B-954E-556DCCB6E1E4}" destId="{F6EE6C72-8858-490F-810A-EEFF3DAB7E4A}" srcOrd="0" destOrd="0" presId="urn:microsoft.com/office/officeart/2005/8/layout/hierarchy2"/>
    <dgm:cxn modelId="{11B32374-8809-4E60-8A99-997FC44D5BAC}" type="presParOf" srcId="{F6EE6C72-8858-490F-810A-EEFF3DAB7E4A}" destId="{22AECD01-E7D2-4371-BE31-3A86AC42E55D}" srcOrd="0" destOrd="0" presId="urn:microsoft.com/office/officeart/2005/8/layout/hierarchy2"/>
    <dgm:cxn modelId="{970F58F4-0238-49A2-9EF8-E739012EB80E}" type="presParOf" srcId="{9C1B1C4C-5032-452B-954E-556DCCB6E1E4}" destId="{B9DE2457-9B1D-4612-AAB6-F514C3F785F3}" srcOrd="1" destOrd="0" presId="urn:microsoft.com/office/officeart/2005/8/layout/hierarchy2"/>
    <dgm:cxn modelId="{232EC432-7441-4162-884A-1E1D1509A4F8}" type="presParOf" srcId="{B9DE2457-9B1D-4612-AAB6-F514C3F785F3}" destId="{09DD7597-F989-4463-99C0-7EFDA595F79D}" srcOrd="0" destOrd="0" presId="urn:microsoft.com/office/officeart/2005/8/layout/hierarchy2"/>
    <dgm:cxn modelId="{87E0343A-3D78-478C-AE9D-39A8541802DE}" type="presParOf" srcId="{B9DE2457-9B1D-4612-AAB6-F514C3F785F3}" destId="{EB9E8019-2EAD-48E4-983E-0AC43DDE884C}" srcOrd="1" destOrd="0" presId="urn:microsoft.com/office/officeart/2005/8/layout/hierarchy2"/>
    <dgm:cxn modelId="{EEADD7C8-EF0C-4BCB-855E-6A6CA7BED0DA}" type="presParOf" srcId="{9C1B1C4C-5032-452B-954E-556DCCB6E1E4}" destId="{5FE2471B-45ED-4531-B6DB-3A04644C0349}" srcOrd="2" destOrd="0" presId="urn:microsoft.com/office/officeart/2005/8/layout/hierarchy2"/>
    <dgm:cxn modelId="{4FAA857A-D38C-420E-BB5F-F2364264B8BF}" type="presParOf" srcId="{5FE2471B-45ED-4531-B6DB-3A04644C0349}" destId="{A609D0A0-7A01-49F0-850B-57BC40CF1858}" srcOrd="0" destOrd="0" presId="urn:microsoft.com/office/officeart/2005/8/layout/hierarchy2"/>
    <dgm:cxn modelId="{2EEC37CC-EF02-41CE-A086-CC5EA8401D82}" type="presParOf" srcId="{9C1B1C4C-5032-452B-954E-556DCCB6E1E4}" destId="{87C71272-4C51-4616-871F-6A5BD7C19F18}" srcOrd="3" destOrd="0" presId="urn:microsoft.com/office/officeart/2005/8/layout/hierarchy2"/>
    <dgm:cxn modelId="{10BFB395-46C1-4423-B211-B82BA4ABAB53}" type="presParOf" srcId="{87C71272-4C51-4616-871F-6A5BD7C19F18}" destId="{60DAEB24-E927-43D5-A35D-FCF6764637E6}" srcOrd="0" destOrd="0" presId="urn:microsoft.com/office/officeart/2005/8/layout/hierarchy2"/>
    <dgm:cxn modelId="{D8273B9B-D152-4A6A-B414-49E3763DE659}" type="presParOf" srcId="{87C71272-4C51-4616-871F-6A5BD7C19F18}" destId="{951095D0-9FD5-4C35-9537-7E01FF1B91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5B80D9-FC13-456A-A709-8B2F2415DC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63A804-EA04-44AC-BB65-FCC7F6C8A043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 smtClean="0"/>
            <a:t>Oś 6</a:t>
          </a:r>
        </a:p>
        <a:p>
          <a:r>
            <a:rPr lang="pl-PL" sz="1400" b="1" dirty="0" smtClean="0"/>
            <a:t>Infrastruktura spójności społecznej</a:t>
          </a:r>
          <a:endParaRPr lang="pl-PL" sz="1400" b="1" dirty="0"/>
        </a:p>
      </dgm:t>
    </dgm:pt>
    <dgm:pt modelId="{7B141AD2-7C52-4B91-8FDE-525A08476FC0}" type="parTrans" cxnId="{6DC476D6-1E1B-45B2-A92A-4398DB65C690}">
      <dgm:prSet/>
      <dgm:spPr/>
      <dgm:t>
        <a:bodyPr/>
        <a:lstStyle/>
        <a:p>
          <a:endParaRPr lang="pl-PL" sz="1400"/>
        </a:p>
      </dgm:t>
    </dgm:pt>
    <dgm:pt modelId="{2DC983F9-FD49-4562-BC3E-13DAE7161F0B}" type="sibTrans" cxnId="{6DC476D6-1E1B-45B2-A92A-4398DB65C690}">
      <dgm:prSet/>
      <dgm:spPr/>
      <dgm:t>
        <a:bodyPr/>
        <a:lstStyle/>
        <a:p>
          <a:endParaRPr lang="pl-PL" sz="1400"/>
        </a:p>
      </dgm:t>
    </dgm:pt>
    <dgm:pt modelId="{9E5700B2-CE5C-4322-A462-55ED8F8A2DC7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Inwestycje w infrastrukturę społeczną (6.1) - 33 006 900 Euro</a:t>
          </a:r>
          <a:endParaRPr lang="pl-PL" sz="1400" dirty="0"/>
        </a:p>
      </dgm:t>
    </dgm:pt>
    <dgm:pt modelId="{30DB60BC-5373-475A-B1F0-F02EBD483084}" type="parTrans" cxnId="{301F6BF3-A2C9-4A12-859B-7D8E85C2AE88}">
      <dgm:prSet custT="1"/>
      <dgm:spPr/>
      <dgm:t>
        <a:bodyPr/>
        <a:lstStyle/>
        <a:p>
          <a:endParaRPr lang="pl-PL" sz="400"/>
        </a:p>
      </dgm:t>
    </dgm:pt>
    <dgm:pt modelId="{6DCA8472-45EE-4BDB-85CC-375AB36FAB43}" type="sibTrans" cxnId="{301F6BF3-A2C9-4A12-859B-7D8E85C2AE88}">
      <dgm:prSet/>
      <dgm:spPr/>
      <dgm:t>
        <a:bodyPr/>
        <a:lstStyle/>
        <a:p>
          <a:endParaRPr lang="pl-PL" sz="1400"/>
        </a:p>
      </dgm:t>
    </dgm:pt>
    <dgm:pt modelId="{4C7C75C3-9539-47AB-B74E-D2B1EDE42FB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Inwestycje w infrastrukturę zdrowotną (6.2) - 56 608 280 Euro; głównie na podstawową opiekę zdrowotną</a:t>
          </a:r>
          <a:endParaRPr lang="pl-PL" sz="1400" dirty="0"/>
        </a:p>
      </dgm:t>
    </dgm:pt>
    <dgm:pt modelId="{5D6F7B18-2C67-4132-AA90-9A9B386A12A2}" type="parTrans" cxnId="{56CC96D1-3B1C-493D-93B0-E744784C33A0}">
      <dgm:prSet custT="1"/>
      <dgm:spPr/>
      <dgm:t>
        <a:bodyPr/>
        <a:lstStyle/>
        <a:p>
          <a:endParaRPr lang="pl-PL" sz="300"/>
        </a:p>
      </dgm:t>
    </dgm:pt>
    <dgm:pt modelId="{CD9086CE-E27F-42B7-890E-6B831DB21265}" type="sibTrans" cxnId="{56CC96D1-3B1C-493D-93B0-E744784C33A0}">
      <dgm:prSet/>
      <dgm:spPr/>
      <dgm:t>
        <a:bodyPr/>
        <a:lstStyle/>
        <a:p>
          <a:endParaRPr lang="pl-PL" sz="1400"/>
        </a:p>
      </dgm:t>
    </dgm:pt>
    <dgm:pt modelId="{34CB4E8B-A021-4F87-8A37-0D9751D8CC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/>
            <a:t>Rewitalizacja zdegradowanych obszarów (6.3) - 73 411 652 Euro</a:t>
          </a:r>
          <a:endParaRPr lang="pl-PL" sz="1400" b="0" u="none" dirty="0"/>
        </a:p>
      </dgm:t>
    </dgm:pt>
    <dgm:pt modelId="{6C824EB1-468C-4072-B430-8246FFCB19DC}" type="parTrans" cxnId="{ECCF5F66-DF30-4671-90AD-CCC800A6C24E}">
      <dgm:prSet custT="1"/>
      <dgm:spPr/>
      <dgm:t>
        <a:bodyPr/>
        <a:lstStyle/>
        <a:p>
          <a:endParaRPr lang="pl-PL" sz="400"/>
        </a:p>
      </dgm:t>
    </dgm:pt>
    <dgm:pt modelId="{7785A379-CA62-4A67-AAFD-6615C5EF0954}" type="sibTrans" cxnId="{ECCF5F66-DF30-4671-90AD-CCC800A6C24E}">
      <dgm:prSet/>
      <dgm:spPr/>
      <dgm:t>
        <a:bodyPr/>
        <a:lstStyle/>
        <a:p>
          <a:endParaRPr lang="pl-PL" sz="1400"/>
        </a:p>
      </dgm:t>
    </dgm:pt>
    <dgm:pt modelId="{36778E4B-CC8F-4DC5-A886-827C34AB6D8E}" type="pres">
      <dgm:prSet presAssocID="{BA5B80D9-FC13-456A-A709-8B2F2415D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D1D863-59F2-481F-A578-D0567F675D61}" type="pres">
      <dgm:prSet presAssocID="{A963A804-EA04-44AC-BB65-FCC7F6C8A043}" presName="root1" presStyleCnt="0"/>
      <dgm:spPr/>
    </dgm:pt>
    <dgm:pt modelId="{754D2DFD-F1C6-4EC2-A2C1-C4045AEA141E}" type="pres">
      <dgm:prSet presAssocID="{A963A804-EA04-44AC-BB65-FCC7F6C8A043}" presName="LevelOneTextNode" presStyleLbl="node0" presStyleIdx="0" presStyleCnt="1" custScaleX="57200" custScaleY="86852" custLinFactNeighborX="379" custLinFactNeighborY="298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1B1C4C-5032-452B-954E-556DCCB6E1E4}" type="pres">
      <dgm:prSet presAssocID="{A963A804-EA04-44AC-BB65-FCC7F6C8A043}" presName="level2hierChild" presStyleCnt="0"/>
      <dgm:spPr/>
    </dgm:pt>
    <dgm:pt modelId="{F6EE6C72-8858-490F-810A-EEFF3DAB7E4A}" type="pres">
      <dgm:prSet presAssocID="{30DB60BC-5373-475A-B1F0-F02EBD483084}" presName="conn2-1" presStyleLbl="parChTrans1D2" presStyleIdx="0" presStyleCnt="3"/>
      <dgm:spPr/>
      <dgm:t>
        <a:bodyPr/>
        <a:lstStyle/>
        <a:p>
          <a:endParaRPr lang="pl-PL"/>
        </a:p>
      </dgm:t>
    </dgm:pt>
    <dgm:pt modelId="{22AECD01-E7D2-4371-BE31-3A86AC42E55D}" type="pres">
      <dgm:prSet presAssocID="{30DB60BC-5373-475A-B1F0-F02EBD483084}" presName="connTx" presStyleLbl="parChTrans1D2" presStyleIdx="0" presStyleCnt="3"/>
      <dgm:spPr/>
      <dgm:t>
        <a:bodyPr/>
        <a:lstStyle/>
        <a:p>
          <a:endParaRPr lang="pl-PL"/>
        </a:p>
      </dgm:t>
    </dgm:pt>
    <dgm:pt modelId="{B9DE2457-9B1D-4612-AAB6-F514C3F785F3}" type="pres">
      <dgm:prSet presAssocID="{9E5700B2-CE5C-4322-A462-55ED8F8A2DC7}" presName="root2" presStyleCnt="0"/>
      <dgm:spPr/>
    </dgm:pt>
    <dgm:pt modelId="{09DD7597-F989-4463-99C0-7EFDA595F79D}" type="pres">
      <dgm:prSet presAssocID="{9E5700B2-CE5C-4322-A462-55ED8F8A2DC7}" presName="LevelTwoTextNode" presStyleLbl="node2" presStyleIdx="0" presStyleCnt="3" custScaleX="137850" custScaleY="31069" custLinFactNeighborX="-11768" custLinFactNeighborY="811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9E8019-2EAD-48E4-983E-0AC43DDE884C}" type="pres">
      <dgm:prSet presAssocID="{9E5700B2-CE5C-4322-A462-55ED8F8A2DC7}" presName="level3hierChild" presStyleCnt="0"/>
      <dgm:spPr/>
    </dgm:pt>
    <dgm:pt modelId="{F9AFCDBC-326D-4DDB-A721-33CC0258BEEB}" type="pres">
      <dgm:prSet presAssocID="{5D6F7B18-2C67-4132-AA90-9A9B386A12A2}" presName="conn2-1" presStyleLbl="parChTrans1D2" presStyleIdx="1" presStyleCnt="3"/>
      <dgm:spPr/>
      <dgm:t>
        <a:bodyPr/>
        <a:lstStyle/>
        <a:p>
          <a:endParaRPr lang="pl-PL"/>
        </a:p>
      </dgm:t>
    </dgm:pt>
    <dgm:pt modelId="{E7077B8A-59EF-4EF2-BC5D-D10227D9E26C}" type="pres">
      <dgm:prSet presAssocID="{5D6F7B18-2C67-4132-AA90-9A9B386A12A2}" presName="connTx" presStyleLbl="parChTrans1D2" presStyleIdx="1" presStyleCnt="3"/>
      <dgm:spPr/>
      <dgm:t>
        <a:bodyPr/>
        <a:lstStyle/>
        <a:p>
          <a:endParaRPr lang="pl-PL"/>
        </a:p>
      </dgm:t>
    </dgm:pt>
    <dgm:pt modelId="{79774B11-48BF-4D0D-8F5F-48C8A939ACF9}" type="pres">
      <dgm:prSet presAssocID="{4C7C75C3-9539-47AB-B74E-D2B1EDE42FBA}" presName="root2" presStyleCnt="0"/>
      <dgm:spPr/>
    </dgm:pt>
    <dgm:pt modelId="{2626F231-245A-4C11-8BD1-B130C877FF27}" type="pres">
      <dgm:prSet presAssocID="{4C7C75C3-9539-47AB-B74E-D2B1EDE42FBA}" presName="LevelTwoTextNode" presStyleLbl="node2" presStyleIdx="1" presStyleCnt="3" custScaleX="137643" custScaleY="44358" custLinFactNeighborX="-11768" custLinFactNeighborY="690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D3E19F0-5084-43CB-BA57-E7A7E0DB229C}" type="pres">
      <dgm:prSet presAssocID="{4C7C75C3-9539-47AB-B74E-D2B1EDE42FBA}" presName="level3hierChild" presStyleCnt="0"/>
      <dgm:spPr/>
    </dgm:pt>
    <dgm:pt modelId="{3830FC96-663F-4315-AB03-456A49F98EFC}" type="pres">
      <dgm:prSet presAssocID="{6C824EB1-468C-4072-B430-8246FFCB19DC}" presName="conn2-1" presStyleLbl="parChTrans1D2" presStyleIdx="2" presStyleCnt="3"/>
      <dgm:spPr/>
      <dgm:t>
        <a:bodyPr/>
        <a:lstStyle/>
        <a:p>
          <a:endParaRPr lang="pl-PL"/>
        </a:p>
      </dgm:t>
    </dgm:pt>
    <dgm:pt modelId="{D654737E-AD86-4F72-9FD9-1996877A19C6}" type="pres">
      <dgm:prSet presAssocID="{6C824EB1-468C-4072-B430-8246FFCB19DC}" presName="connTx" presStyleLbl="parChTrans1D2" presStyleIdx="2" presStyleCnt="3"/>
      <dgm:spPr/>
      <dgm:t>
        <a:bodyPr/>
        <a:lstStyle/>
        <a:p>
          <a:endParaRPr lang="pl-PL"/>
        </a:p>
      </dgm:t>
    </dgm:pt>
    <dgm:pt modelId="{F79EDB37-FA5E-44E0-9890-781103650BCE}" type="pres">
      <dgm:prSet presAssocID="{34CB4E8B-A021-4F87-8A37-0D9751D8CC21}" presName="root2" presStyleCnt="0"/>
      <dgm:spPr/>
    </dgm:pt>
    <dgm:pt modelId="{08B05691-E464-4F4F-995C-A5C7B16FD06A}" type="pres">
      <dgm:prSet presAssocID="{34CB4E8B-A021-4F87-8A37-0D9751D8CC21}" presName="LevelTwoTextNode" presStyleLbl="node2" presStyleIdx="2" presStyleCnt="3" custScaleX="137157" custScaleY="39741" custLinFactNeighborX="-11768" custLinFactNeighborY="55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CC362D5-2AAF-4A42-9945-64E83A6CF6F1}" type="pres">
      <dgm:prSet presAssocID="{34CB4E8B-A021-4F87-8A37-0D9751D8CC21}" presName="level3hierChild" presStyleCnt="0"/>
      <dgm:spPr/>
    </dgm:pt>
  </dgm:ptLst>
  <dgm:cxnLst>
    <dgm:cxn modelId="{5CAD8E4A-0BC7-4DCB-B364-5CE13D8928F0}" type="presOf" srcId="{30DB60BC-5373-475A-B1F0-F02EBD483084}" destId="{22AECD01-E7D2-4371-BE31-3A86AC42E55D}" srcOrd="1" destOrd="0" presId="urn:microsoft.com/office/officeart/2005/8/layout/hierarchy2"/>
    <dgm:cxn modelId="{3AFD540D-18A9-4A52-82E9-080F8F48F12A}" type="presOf" srcId="{4C7C75C3-9539-47AB-B74E-D2B1EDE42FBA}" destId="{2626F231-245A-4C11-8BD1-B130C877FF27}" srcOrd="0" destOrd="0" presId="urn:microsoft.com/office/officeart/2005/8/layout/hierarchy2"/>
    <dgm:cxn modelId="{5CF2F202-A365-421F-835B-B78E8A73766D}" type="presOf" srcId="{5D6F7B18-2C67-4132-AA90-9A9B386A12A2}" destId="{E7077B8A-59EF-4EF2-BC5D-D10227D9E26C}" srcOrd="1" destOrd="0" presId="urn:microsoft.com/office/officeart/2005/8/layout/hierarchy2"/>
    <dgm:cxn modelId="{428E0BCF-7D11-410A-B984-6E6586F40DFD}" type="presOf" srcId="{5D6F7B18-2C67-4132-AA90-9A9B386A12A2}" destId="{F9AFCDBC-326D-4DDB-A721-33CC0258BEEB}" srcOrd="0" destOrd="0" presId="urn:microsoft.com/office/officeart/2005/8/layout/hierarchy2"/>
    <dgm:cxn modelId="{ECCF5F66-DF30-4671-90AD-CCC800A6C24E}" srcId="{A963A804-EA04-44AC-BB65-FCC7F6C8A043}" destId="{34CB4E8B-A021-4F87-8A37-0D9751D8CC21}" srcOrd="2" destOrd="0" parTransId="{6C824EB1-468C-4072-B430-8246FFCB19DC}" sibTransId="{7785A379-CA62-4A67-AAFD-6615C5EF0954}"/>
    <dgm:cxn modelId="{2C21D209-22B9-430D-8514-0505DEE8A337}" type="presOf" srcId="{30DB60BC-5373-475A-B1F0-F02EBD483084}" destId="{F6EE6C72-8858-490F-810A-EEFF3DAB7E4A}" srcOrd="0" destOrd="0" presId="urn:microsoft.com/office/officeart/2005/8/layout/hierarchy2"/>
    <dgm:cxn modelId="{DB4A3094-F431-4642-B3E5-68212E0C837D}" type="presOf" srcId="{34CB4E8B-A021-4F87-8A37-0D9751D8CC21}" destId="{08B05691-E464-4F4F-995C-A5C7B16FD06A}" srcOrd="0" destOrd="0" presId="urn:microsoft.com/office/officeart/2005/8/layout/hierarchy2"/>
    <dgm:cxn modelId="{6DC476D6-1E1B-45B2-A92A-4398DB65C690}" srcId="{BA5B80D9-FC13-456A-A709-8B2F2415DC5B}" destId="{A963A804-EA04-44AC-BB65-FCC7F6C8A043}" srcOrd="0" destOrd="0" parTransId="{7B141AD2-7C52-4B91-8FDE-525A08476FC0}" sibTransId="{2DC983F9-FD49-4562-BC3E-13DAE7161F0B}"/>
    <dgm:cxn modelId="{FF9FE3F9-07D2-4E57-A3D3-BBFFBC2B3993}" type="presOf" srcId="{BA5B80D9-FC13-456A-A709-8B2F2415DC5B}" destId="{36778E4B-CC8F-4DC5-A886-827C34AB6D8E}" srcOrd="0" destOrd="0" presId="urn:microsoft.com/office/officeart/2005/8/layout/hierarchy2"/>
    <dgm:cxn modelId="{301F6BF3-A2C9-4A12-859B-7D8E85C2AE88}" srcId="{A963A804-EA04-44AC-BB65-FCC7F6C8A043}" destId="{9E5700B2-CE5C-4322-A462-55ED8F8A2DC7}" srcOrd="0" destOrd="0" parTransId="{30DB60BC-5373-475A-B1F0-F02EBD483084}" sibTransId="{6DCA8472-45EE-4BDB-85CC-375AB36FAB43}"/>
    <dgm:cxn modelId="{56CC96D1-3B1C-493D-93B0-E744784C33A0}" srcId="{A963A804-EA04-44AC-BB65-FCC7F6C8A043}" destId="{4C7C75C3-9539-47AB-B74E-D2B1EDE42FBA}" srcOrd="1" destOrd="0" parTransId="{5D6F7B18-2C67-4132-AA90-9A9B386A12A2}" sibTransId="{CD9086CE-E27F-42B7-890E-6B831DB21265}"/>
    <dgm:cxn modelId="{40A1AFD7-CB56-4D0C-9587-5897EABD970E}" type="presOf" srcId="{6C824EB1-468C-4072-B430-8246FFCB19DC}" destId="{3830FC96-663F-4315-AB03-456A49F98EFC}" srcOrd="0" destOrd="0" presId="urn:microsoft.com/office/officeart/2005/8/layout/hierarchy2"/>
    <dgm:cxn modelId="{B86690E7-F1C0-4097-8290-CBF436F3820E}" type="presOf" srcId="{9E5700B2-CE5C-4322-A462-55ED8F8A2DC7}" destId="{09DD7597-F989-4463-99C0-7EFDA595F79D}" srcOrd="0" destOrd="0" presId="urn:microsoft.com/office/officeart/2005/8/layout/hierarchy2"/>
    <dgm:cxn modelId="{46D41A13-F510-406D-B989-9821604533E4}" type="presOf" srcId="{A963A804-EA04-44AC-BB65-FCC7F6C8A043}" destId="{754D2DFD-F1C6-4EC2-A2C1-C4045AEA141E}" srcOrd="0" destOrd="0" presId="urn:microsoft.com/office/officeart/2005/8/layout/hierarchy2"/>
    <dgm:cxn modelId="{CCC8A178-DB3C-4AE2-9D67-9BD8443C8F06}" type="presOf" srcId="{6C824EB1-468C-4072-B430-8246FFCB19DC}" destId="{D654737E-AD86-4F72-9FD9-1996877A19C6}" srcOrd="1" destOrd="0" presId="urn:microsoft.com/office/officeart/2005/8/layout/hierarchy2"/>
    <dgm:cxn modelId="{A9851175-C2CD-4338-9E86-7B100D9599C1}" type="presParOf" srcId="{36778E4B-CC8F-4DC5-A886-827C34AB6D8E}" destId="{9AD1D863-59F2-481F-A578-D0567F675D61}" srcOrd="0" destOrd="0" presId="urn:microsoft.com/office/officeart/2005/8/layout/hierarchy2"/>
    <dgm:cxn modelId="{DB10BAFE-D54E-4156-AF25-1898453DD9B9}" type="presParOf" srcId="{9AD1D863-59F2-481F-A578-D0567F675D61}" destId="{754D2DFD-F1C6-4EC2-A2C1-C4045AEA141E}" srcOrd="0" destOrd="0" presId="urn:microsoft.com/office/officeart/2005/8/layout/hierarchy2"/>
    <dgm:cxn modelId="{E5F4C24E-256C-496E-BE41-2BB1239FBB71}" type="presParOf" srcId="{9AD1D863-59F2-481F-A578-D0567F675D61}" destId="{9C1B1C4C-5032-452B-954E-556DCCB6E1E4}" srcOrd="1" destOrd="0" presId="urn:microsoft.com/office/officeart/2005/8/layout/hierarchy2"/>
    <dgm:cxn modelId="{40ACCC7F-C0A4-4216-9EC0-FA9C77D2E4C3}" type="presParOf" srcId="{9C1B1C4C-5032-452B-954E-556DCCB6E1E4}" destId="{F6EE6C72-8858-490F-810A-EEFF3DAB7E4A}" srcOrd="0" destOrd="0" presId="urn:microsoft.com/office/officeart/2005/8/layout/hierarchy2"/>
    <dgm:cxn modelId="{4A85942F-4168-4F9D-8856-E920260291A9}" type="presParOf" srcId="{F6EE6C72-8858-490F-810A-EEFF3DAB7E4A}" destId="{22AECD01-E7D2-4371-BE31-3A86AC42E55D}" srcOrd="0" destOrd="0" presId="urn:microsoft.com/office/officeart/2005/8/layout/hierarchy2"/>
    <dgm:cxn modelId="{5DBB0D7D-103D-41AA-ADDE-6FD8B0EBD828}" type="presParOf" srcId="{9C1B1C4C-5032-452B-954E-556DCCB6E1E4}" destId="{B9DE2457-9B1D-4612-AAB6-F514C3F785F3}" srcOrd="1" destOrd="0" presId="urn:microsoft.com/office/officeart/2005/8/layout/hierarchy2"/>
    <dgm:cxn modelId="{FAA4AF6C-C6D4-4DAD-ABB2-D6DDCF6633C1}" type="presParOf" srcId="{B9DE2457-9B1D-4612-AAB6-F514C3F785F3}" destId="{09DD7597-F989-4463-99C0-7EFDA595F79D}" srcOrd="0" destOrd="0" presId="urn:microsoft.com/office/officeart/2005/8/layout/hierarchy2"/>
    <dgm:cxn modelId="{A1DCB66C-60F3-4106-A00F-2BCE04CA573B}" type="presParOf" srcId="{B9DE2457-9B1D-4612-AAB6-F514C3F785F3}" destId="{EB9E8019-2EAD-48E4-983E-0AC43DDE884C}" srcOrd="1" destOrd="0" presId="urn:microsoft.com/office/officeart/2005/8/layout/hierarchy2"/>
    <dgm:cxn modelId="{0BD5F667-BA53-4FCC-977D-3A2A8F83831C}" type="presParOf" srcId="{9C1B1C4C-5032-452B-954E-556DCCB6E1E4}" destId="{F9AFCDBC-326D-4DDB-A721-33CC0258BEEB}" srcOrd="2" destOrd="0" presId="urn:microsoft.com/office/officeart/2005/8/layout/hierarchy2"/>
    <dgm:cxn modelId="{F459DD53-C261-4D98-BE74-E91BB2A048D9}" type="presParOf" srcId="{F9AFCDBC-326D-4DDB-A721-33CC0258BEEB}" destId="{E7077B8A-59EF-4EF2-BC5D-D10227D9E26C}" srcOrd="0" destOrd="0" presId="urn:microsoft.com/office/officeart/2005/8/layout/hierarchy2"/>
    <dgm:cxn modelId="{A1755DB2-D536-444B-8BF6-52CF3B8ED5BE}" type="presParOf" srcId="{9C1B1C4C-5032-452B-954E-556DCCB6E1E4}" destId="{79774B11-48BF-4D0D-8F5F-48C8A939ACF9}" srcOrd="3" destOrd="0" presId="urn:microsoft.com/office/officeart/2005/8/layout/hierarchy2"/>
    <dgm:cxn modelId="{12B0CCFF-6520-447F-A19C-9D55A136007E}" type="presParOf" srcId="{79774B11-48BF-4D0D-8F5F-48C8A939ACF9}" destId="{2626F231-245A-4C11-8BD1-B130C877FF27}" srcOrd="0" destOrd="0" presId="urn:microsoft.com/office/officeart/2005/8/layout/hierarchy2"/>
    <dgm:cxn modelId="{2A0E16C5-D35B-4363-A98A-14F9E82B16B1}" type="presParOf" srcId="{79774B11-48BF-4D0D-8F5F-48C8A939ACF9}" destId="{DD3E19F0-5084-43CB-BA57-E7A7E0DB229C}" srcOrd="1" destOrd="0" presId="urn:microsoft.com/office/officeart/2005/8/layout/hierarchy2"/>
    <dgm:cxn modelId="{62178D78-EAD4-47C6-B579-96C6CCC45B06}" type="presParOf" srcId="{9C1B1C4C-5032-452B-954E-556DCCB6E1E4}" destId="{3830FC96-663F-4315-AB03-456A49F98EFC}" srcOrd="4" destOrd="0" presId="urn:microsoft.com/office/officeart/2005/8/layout/hierarchy2"/>
    <dgm:cxn modelId="{645849FA-3C60-42AC-B1FC-A9DDBFC12AE8}" type="presParOf" srcId="{3830FC96-663F-4315-AB03-456A49F98EFC}" destId="{D654737E-AD86-4F72-9FD9-1996877A19C6}" srcOrd="0" destOrd="0" presId="urn:microsoft.com/office/officeart/2005/8/layout/hierarchy2"/>
    <dgm:cxn modelId="{E91837F6-6831-4F7A-A506-A39ABB5EC35E}" type="presParOf" srcId="{9C1B1C4C-5032-452B-954E-556DCCB6E1E4}" destId="{F79EDB37-FA5E-44E0-9890-781103650BCE}" srcOrd="5" destOrd="0" presId="urn:microsoft.com/office/officeart/2005/8/layout/hierarchy2"/>
    <dgm:cxn modelId="{5122E339-547B-4FDD-8B6B-3A04474E2E47}" type="presParOf" srcId="{F79EDB37-FA5E-44E0-9890-781103650BCE}" destId="{08B05691-E464-4F4F-995C-A5C7B16FD06A}" srcOrd="0" destOrd="0" presId="urn:microsoft.com/office/officeart/2005/8/layout/hierarchy2"/>
    <dgm:cxn modelId="{3A122E2F-1CF3-49B0-A9F3-F9AC21D5D4D1}" type="presParOf" srcId="{F79EDB37-FA5E-44E0-9890-781103650BCE}" destId="{0CC362D5-2AAF-4A42-9945-64E83A6CF6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5B80D9-FC13-456A-A709-8B2F2415DC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63A804-EA04-44AC-BB65-FCC7F6C8A043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 smtClean="0"/>
            <a:t>Oś 7 </a:t>
          </a:r>
        </a:p>
        <a:p>
          <a:r>
            <a:rPr lang="pl-PL" sz="1400" b="1" dirty="0" smtClean="0"/>
            <a:t>Infrastruktura edukacyjna</a:t>
          </a:r>
          <a:endParaRPr lang="pl-PL" sz="1400" b="1" dirty="0"/>
        </a:p>
      </dgm:t>
    </dgm:pt>
    <dgm:pt modelId="{7B141AD2-7C52-4B91-8FDE-525A08476FC0}" type="parTrans" cxnId="{6DC476D6-1E1B-45B2-A92A-4398DB65C690}">
      <dgm:prSet/>
      <dgm:spPr/>
      <dgm:t>
        <a:bodyPr/>
        <a:lstStyle/>
        <a:p>
          <a:endParaRPr lang="pl-PL" sz="1400"/>
        </a:p>
      </dgm:t>
    </dgm:pt>
    <dgm:pt modelId="{2DC983F9-FD49-4562-BC3E-13DAE7161F0B}" type="sibTrans" cxnId="{6DC476D6-1E1B-45B2-A92A-4398DB65C690}">
      <dgm:prSet/>
      <dgm:spPr/>
      <dgm:t>
        <a:bodyPr/>
        <a:lstStyle/>
        <a:p>
          <a:endParaRPr lang="pl-PL" sz="1400"/>
        </a:p>
      </dgm:t>
    </dgm:pt>
    <dgm:pt modelId="{9E5700B2-CE5C-4322-A462-55ED8F8A2DC7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Inwestycje w edukację przedszkolną, podstawową i gimnazjalną ( 7.1) – 36 452 230 Euro</a:t>
          </a:r>
          <a:endParaRPr lang="pl-PL" sz="1400" dirty="0"/>
        </a:p>
      </dgm:t>
    </dgm:pt>
    <dgm:pt modelId="{30DB60BC-5373-475A-B1F0-F02EBD483084}" type="parTrans" cxnId="{301F6BF3-A2C9-4A12-859B-7D8E85C2AE88}">
      <dgm:prSet custT="1"/>
      <dgm:spPr/>
      <dgm:t>
        <a:bodyPr/>
        <a:lstStyle/>
        <a:p>
          <a:endParaRPr lang="pl-PL" sz="400"/>
        </a:p>
      </dgm:t>
    </dgm:pt>
    <dgm:pt modelId="{6DCA8472-45EE-4BDB-85CC-375AB36FAB43}" type="sibTrans" cxnId="{301F6BF3-A2C9-4A12-859B-7D8E85C2AE88}">
      <dgm:prSet/>
      <dgm:spPr/>
      <dgm:t>
        <a:bodyPr/>
        <a:lstStyle/>
        <a:p>
          <a:endParaRPr lang="pl-PL" sz="1400"/>
        </a:p>
      </dgm:t>
    </dgm:pt>
    <dgm:pt modelId="{4C7C75C3-9539-47AB-B74E-D2B1EDE42FB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Inwestycje w edukację ponadgimnazjalną w tym zawodową (7.2) – </a:t>
          </a:r>
          <a:br>
            <a:rPr lang="pl-PL" sz="1400" dirty="0" smtClean="0"/>
          </a:br>
          <a:r>
            <a:rPr lang="pl-PL" sz="1400" dirty="0" smtClean="0"/>
            <a:t>24 500 000 Euro</a:t>
          </a:r>
          <a:endParaRPr lang="pl-PL" sz="1400" dirty="0"/>
        </a:p>
      </dgm:t>
    </dgm:pt>
    <dgm:pt modelId="{5D6F7B18-2C67-4132-AA90-9A9B386A12A2}" type="parTrans" cxnId="{56CC96D1-3B1C-493D-93B0-E744784C33A0}">
      <dgm:prSet custT="1"/>
      <dgm:spPr/>
      <dgm:t>
        <a:bodyPr/>
        <a:lstStyle/>
        <a:p>
          <a:endParaRPr lang="pl-PL" sz="300"/>
        </a:p>
      </dgm:t>
    </dgm:pt>
    <dgm:pt modelId="{CD9086CE-E27F-42B7-890E-6B831DB21265}" type="sibTrans" cxnId="{56CC96D1-3B1C-493D-93B0-E744784C33A0}">
      <dgm:prSet/>
      <dgm:spPr/>
      <dgm:t>
        <a:bodyPr/>
        <a:lstStyle/>
        <a:p>
          <a:endParaRPr lang="pl-PL" sz="1400"/>
        </a:p>
      </dgm:t>
    </dgm:pt>
    <dgm:pt modelId="{36778E4B-CC8F-4DC5-A886-827C34AB6D8E}" type="pres">
      <dgm:prSet presAssocID="{BA5B80D9-FC13-456A-A709-8B2F2415D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D1D863-59F2-481F-A578-D0567F675D61}" type="pres">
      <dgm:prSet presAssocID="{A963A804-EA04-44AC-BB65-FCC7F6C8A043}" presName="root1" presStyleCnt="0"/>
      <dgm:spPr/>
    </dgm:pt>
    <dgm:pt modelId="{754D2DFD-F1C6-4EC2-A2C1-C4045AEA141E}" type="pres">
      <dgm:prSet presAssocID="{A963A804-EA04-44AC-BB65-FCC7F6C8A043}" presName="LevelOneTextNode" presStyleLbl="node0" presStyleIdx="0" presStyleCnt="1" custScaleX="57200" custScaleY="86852" custLinFactNeighborX="8264" custLinFactNeighborY="109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1B1C4C-5032-452B-954E-556DCCB6E1E4}" type="pres">
      <dgm:prSet presAssocID="{A963A804-EA04-44AC-BB65-FCC7F6C8A043}" presName="level2hierChild" presStyleCnt="0"/>
      <dgm:spPr/>
    </dgm:pt>
    <dgm:pt modelId="{F6EE6C72-8858-490F-810A-EEFF3DAB7E4A}" type="pres">
      <dgm:prSet presAssocID="{30DB60BC-5373-475A-B1F0-F02EBD483084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22AECD01-E7D2-4371-BE31-3A86AC42E55D}" type="pres">
      <dgm:prSet presAssocID="{30DB60BC-5373-475A-B1F0-F02EBD483084}" presName="connTx" presStyleLbl="parChTrans1D2" presStyleIdx="0" presStyleCnt="2"/>
      <dgm:spPr/>
      <dgm:t>
        <a:bodyPr/>
        <a:lstStyle/>
        <a:p>
          <a:endParaRPr lang="pl-PL"/>
        </a:p>
      </dgm:t>
    </dgm:pt>
    <dgm:pt modelId="{B9DE2457-9B1D-4612-AAB6-F514C3F785F3}" type="pres">
      <dgm:prSet presAssocID="{9E5700B2-CE5C-4322-A462-55ED8F8A2DC7}" presName="root2" presStyleCnt="0"/>
      <dgm:spPr/>
    </dgm:pt>
    <dgm:pt modelId="{09DD7597-F989-4463-99C0-7EFDA595F79D}" type="pres">
      <dgm:prSet presAssocID="{9E5700B2-CE5C-4322-A462-55ED8F8A2DC7}" presName="LevelTwoTextNode" presStyleLbl="node2" presStyleIdx="0" presStyleCnt="2" custScaleX="174121" custScaleY="31821" custLinFactNeighborX="-7761" custLinFactNeighborY="-749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9E8019-2EAD-48E4-983E-0AC43DDE884C}" type="pres">
      <dgm:prSet presAssocID="{9E5700B2-CE5C-4322-A462-55ED8F8A2DC7}" presName="level3hierChild" presStyleCnt="0"/>
      <dgm:spPr/>
    </dgm:pt>
    <dgm:pt modelId="{F9AFCDBC-326D-4DDB-A721-33CC0258BEEB}" type="pres">
      <dgm:prSet presAssocID="{5D6F7B18-2C67-4132-AA90-9A9B386A12A2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E7077B8A-59EF-4EF2-BC5D-D10227D9E26C}" type="pres">
      <dgm:prSet presAssocID="{5D6F7B18-2C67-4132-AA90-9A9B386A12A2}" presName="connTx" presStyleLbl="parChTrans1D2" presStyleIdx="1" presStyleCnt="2"/>
      <dgm:spPr/>
      <dgm:t>
        <a:bodyPr/>
        <a:lstStyle/>
        <a:p>
          <a:endParaRPr lang="pl-PL"/>
        </a:p>
      </dgm:t>
    </dgm:pt>
    <dgm:pt modelId="{79774B11-48BF-4D0D-8F5F-48C8A939ACF9}" type="pres">
      <dgm:prSet presAssocID="{4C7C75C3-9539-47AB-B74E-D2B1EDE42FBA}" presName="root2" presStyleCnt="0"/>
      <dgm:spPr/>
    </dgm:pt>
    <dgm:pt modelId="{2626F231-245A-4C11-8BD1-B130C877FF27}" type="pres">
      <dgm:prSet presAssocID="{4C7C75C3-9539-47AB-B74E-D2B1EDE42FBA}" presName="LevelTwoTextNode" presStyleLbl="node2" presStyleIdx="1" presStyleCnt="2" custScaleX="183939" custScaleY="32500" custLinFactNeighborX="-11768" custLinFactNeighborY="-1082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D3E19F0-5084-43CB-BA57-E7A7E0DB229C}" type="pres">
      <dgm:prSet presAssocID="{4C7C75C3-9539-47AB-B74E-D2B1EDE42FBA}" presName="level3hierChild" presStyleCnt="0"/>
      <dgm:spPr/>
    </dgm:pt>
  </dgm:ptLst>
  <dgm:cxnLst>
    <dgm:cxn modelId="{ACC6D165-8980-40E8-BE01-AF0BC075A86D}" type="presOf" srcId="{5D6F7B18-2C67-4132-AA90-9A9B386A12A2}" destId="{F9AFCDBC-326D-4DDB-A721-33CC0258BEEB}" srcOrd="0" destOrd="0" presId="urn:microsoft.com/office/officeart/2005/8/layout/hierarchy2"/>
    <dgm:cxn modelId="{66EC88E9-C63C-40BF-BFA4-A061FEE6C92D}" type="presOf" srcId="{9E5700B2-CE5C-4322-A462-55ED8F8A2DC7}" destId="{09DD7597-F989-4463-99C0-7EFDA595F79D}" srcOrd="0" destOrd="0" presId="urn:microsoft.com/office/officeart/2005/8/layout/hierarchy2"/>
    <dgm:cxn modelId="{73FE9FC0-39A3-4D1F-B1FB-07D3438EDF32}" type="presOf" srcId="{4C7C75C3-9539-47AB-B74E-D2B1EDE42FBA}" destId="{2626F231-245A-4C11-8BD1-B130C877FF27}" srcOrd="0" destOrd="0" presId="urn:microsoft.com/office/officeart/2005/8/layout/hierarchy2"/>
    <dgm:cxn modelId="{CADBC97B-D71D-49A7-8BEB-E425DF77438C}" type="presOf" srcId="{30DB60BC-5373-475A-B1F0-F02EBD483084}" destId="{F6EE6C72-8858-490F-810A-EEFF3DAB7E4A}" srcOrd="0" destOrd="0" presId="urn:microsoft.com/office/officeart/2005/8/layout/hierarchy2"/>
    <dgm:cxn modelId="{6DC476D6-1E1B-45B2-A92A-4398DB65C690}" srcId="{BA5B80D9-FC13-456A-A709-8B2F2415DC5B}" destId="{A963A804-EA04-44AC-BB65-FCC7F6C8A043}" srcOrd="0" destOrd="0" parTransId="{7B141AD2-7C52-4B91-8FDE-525A08476FC0}" sibTransId="{2DC983F9-FD49-4562-BC3E-13DAE7161F0B}"/>
    <dgm:cxn modelId="{3DB82D22-7E8F-484D-8A08-77E811F4B47B}" type="presOf" srcId="{5D6F7B18-2C67-4132-AA90-9A9B386A12A2}" destId="{E7077B8A-59EF-4EF2-BC5D-D10227D9E26C}" srcOrd="1" destOrd="0" presId="urn:microsoft.com/office/officeart/2005/8/layout/hierarchy2"/>
    <dgm:cxn modelId="{301F6BF3-A2C9-4A12-859B-7D8E85C2AE88}" srcId="{A963A804-EA04-44AC-BB65-FCC7F6C8A043}" destId="{9E5700B2-CE5C-4322-A462-55ED8F8A2DC7}" srcOrd="0" destOrd="0" parTransId="{30DB60BC-5373-475A-B1F0-F02EBD483084}" sibTransId="{6DCA8472-45EE-4BDB-85CC-375AB36FAB43}"/>
    <dgm:cxn modelId="{1C5091B5-4070-41BB-AB2D-B815B2FBFBA0}" type="presOf" srcId="{BA5B80D9-FC13-456A-A709-8B2F2415DC5B}" destId="{36778E4B-CC8F-4DC5-A886-827C34AB6D8E}" srcOrd="0" destOrd="0" presId="urn:microsoft.com/office/officeart/2005/8/layout/hierarchy2"/>
    <dgm:cxn modelId="{B31F1F48-4C0D-43C1-BE9A-40E6A3232A0E}" type="presOf" srcId="{30DB60BC-5373-475A-B1F0-F02EBD483084}" destId="{22AECD01-E7D2-4371-BE31-3A86AC42E55D}" srcOrd="1" destOrd="0" presId="urn:microsoft.com/office/officeart/2005/8/layout/hierarchy2"/>
    <dgm:cxn modelId="{56CC96D1-3B1C-493D-93B0-E744784C33A0}" srcId="{A963A804-EA04-44AC-BB65-FCC7F6C8A043}" destId="{4C7C75C3-9539-47AB-B74E-D2B1EDE42FBA}" srcOrd="1" destOrd="0" parTransId="{5D6F7B18-2C67-4132-AA90-9A9B386A12A2}" sibTransId="{CD9086CE-E27F-42B7-890E-6B831DB21265}"/>
    <dgm:cxn modelId="{40ACECCF-4F24-4943-B9A9-648E347C4A5B}" type="presOf" srcId="{A963A804-EA04-44AC-BB65-FCC7F6C8A043}" destId="{754D2DFD-F1C6-4EC2-A2C1-C4045AEA141E}" srcOrd="0" destOrd="0" presId="urn:microsoft.com/office/officeart/2005/8/layout/hierarchy2"/>
    <dgm:cxn modelId="{25F5E1B8-8C5C-4DBC-B1A0-950E36FB515B}" type="presParOf" srcId="{36778E4B-CC8F-4DC5-A886-827C34AB6D8E}" destId="{9AD1D863-59F2-481F-A578-D0567F675D61}" srcOrd="0" destOrd="0" presId="urn:microsoft.com/office/officeart/2005/8/layout/hierarchy2"/>
    <dgm:cxn modelId="{0B8BAA30-187A-42AC-BBA9-4CC4CAA3FA82}" type="presParOf" srcId="{9AD1D863-59F2-481F-A578-D0567F675D61}" destId="{754D2DFD-F1C6-4EC2-A2C1-C4045AEA141E}" srcOrd="0" destOrd="0" presId="urn:microsoft.com/office/officeart/2005/8/layout/hierarchy2"/>
    <dgm:cxn modelId="{F6D372F2-17A4-4B71-86EA-583C20934FC4}" type="presParOf" srcId="{9AD1D863-59F2-481F-A578-D0567F675D61}" destId="{9C1B1C4C-5032-452B-954E-556DCCB6E1E4}" srcOrd="1" destOrd="0" presId="urn:microsoft.com/office/officeart/2005/8/layout/hierarchy2"/>
    <dgm:cxn modelId="{7D3C3634-CFC6-44A2-AE81-48E54CADA7A4}" type="presParOf" srcId="{9C1B1C4C-5032-452B-954E-556DCCB6E1E4}" destId="{F6EE6C72-8858-490F-810A-EEFF3DAB7E4A}" srcOrd="0" destOrd="0" presId="urn:microsoft.com/office/officeart/2005/8/layout/hierarchy2"/>
    <dgm:cxn modelId="{2FFFD2D1-A617-46CA-97E9-DAA54EF19A6A}" type="presParOf" srcId="{F6EE6C72-8858-490F-810A-EEFF3DAB7E4A}" destId="{22AECD01-E7D2-4371-BE31-3A86AC42E55D}" srcOrd="0" destOrd="0" presId="urn:microsoft.com/office/officeart/2005/8/layout/hierarchy2"/>
    <dgm:cxn modelId="{B6F0C8CD-33B8-41DF-B9EA-B97214B88C7E}" type="presParOf" srcId="{9C1B1C4C-5032-452B-954E-556DCCB6E1E4}" destId="{B9DE2457-9B1D-4612-AAB6-F514C3F785F3}" srcOrd="1" destOrd="0" presId="urn:microsoft.com/office/officeart/2005/8/layout/hierarchy2"/>
    <dgm:cxn modelId="{EB49D343-9F85-45F1-B002-654A87DD5C26}" type="presParOf" srcId="{B9DE2457-9B1D-4612-AAB6-F514C3F785F3}" destId="{09DD7597-F989-4463-99C0-7EFDA595F79D}" srcOrd="0" destOrd="0" presId="urn:microsoft.com/office/officeart/2005/8/layout/hierarchy2"/>
    <dgm:cxn modelId="{E80AA46B-86F9-45BE-86BE-DFD36E5720E4}" type="presParOf" srcId="{B9DE2457-9B1D-4612-AAB6-F514C3F785F3}" destId="{EB9E8019-2EAD-48E4-983E-0AC43DDE884C}" srcOrd="1" destOrd="0" presId="urn:microsoft.com/office/officeart/2005/8/layout/hierarchy2"/>
    <dgm:cxn modelId="{78C263CA-75A4-44E0-BAE7-3513A48099EB}" type="presParOf" srcId="{9C1B1C4C-5032-452B-954E-556DCCB6E1E4}" destId="{F9AFCDBC-326D-4DDB-A721-33CC0258BEEB}" srcOrd="2" destOrd="0" presId="urn:microsoft.com/office/officeart/2005/8/layout/hierarchy2"/>
    <dgm:cxn modelId="{AF11E3DB-FE69-4AC9-B2F4-7750B128A4F2}" type="presParOf" srcId="{F9AFCDBC-326D-4DDB-A721-33CC0258BEEB}" destId="{E7077B8A-59EF-4EF2-BC5D-D10227D9E26C}" srcOrd="0" destOrd="0" presId="urn:microsoft.com/office/officeart/2005/8/layout/hierarchy2"/>
    <dgm:cxn modelId="{92759138-70A0-4511-8EA3-A84789916648}" type="presParOf" srcId="{9C1B1C4C-5032-452B-954E-556DCCB6E1E4}" destId="{79774B11-48BF-4D0D-8F5F-48C8A939ACF9}" srcOrd="3" destOrd="0" presId="urn:microsoft.com/office/officeart/2005/8/layout/hierarchy2"/>
    <dgm:cxn modelId="{30F00B71-6258-4AFF-82EB-C5C96D593299}" type="presParOf" srcId="{79774B11-48BF-4D0D-8F5F-48C8A939ACF9}" destId="{2626F231-245A-4C11-8BD1-B130C877FF27}" srcOrd="0" destOrd="0" presId="urn:microsoft.com/office/officeart/2005/8/layout/hierarchy2"/>
    <dgm:cxn modelId="{6ACF5662-0323-4489-8761-A0C6392C2E2F}" type="presParOf" srcId="{79774B11-48BF-4D0D-8F5F-48C8A939ACF9}" destId="{DD3E19F0-5084-43CB-BA57-E7A7E0DB22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5B80D9-FC13-456A-A709-8B2F2415DC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63A804-EA04-44AC-BB65-FCC7F6C8A043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 smtClean="0"/>
            <a:t>Oś 8</a:t>
          </a:r>
        </a:p>
        <a:p>
          <a:r>
            <a:rPr lang="pl-PL" sz="1400" b="1" dirty="0" smtClean="0"/>
            <a:t>Rynek pracy</a:t>
          </a:r>
          <a:endParaRPr lang="pl-PL" sz="1400" b="1" dirty="0"/>
        </a:p>
      </dgm:t>
    </dgm:pt>
    <dgm:pt modelId="{7B141AD2-7C52-4B91-8FDE-525A08476FC0}" type="parTrans" cxnId="{6DC476D6-1E1B-45B2-A92A-4398DB65C690}">
      <dgm:prSet/>
      <dgm:spPr/>
      <dgm:t>
        <a:bodyPr/>
        <a:lstStyle/>
        <a:p>
          <a:endParaRPr lang="pl-PL" sz="1600"/>
        </a:p>
      </dgm:t>
    </dgm:pt>
    <dgm:pt modelId="{2DC983F9-FD49-4562-BC3E-13DAE7161F0B}" type="sibTrans" cxnId="{6DC476D6-1E1B-45B2-A92A-4398DB65C690}">
      <dgm:prSet/>
      <dgm:spPr/>
      <dgm:t>
        <a:bodyPr/>
        <a:lstStyle/>
        <a:p>
          <a:endParaRPr lang="pl-PL" sz="1600"/>
        </a:p>
      </dgm:t>
    </dgm:pt>
    <dgm:pt modelId="{9E5700B2-CE5C-4322-A462-55ED8F8A2DC7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Zapewnianie dostępu do zatrudnienia (8.1) - 107 891 339 </a:t>
          </a:r>
          <a:r>
            <a:rPr lang="pl-PL" sz="1400" dirty="0" smtClean="0"/>
            <a:t>Euro - DWUP</a:t>
          </a:r>
          <a:endParaRPr lang="pl-PL" sz="1400" dirty="0"/>
        </a:p>
      </dgm:t>
    </dgm:pt>
    <dgm:pt modelId="{30DB60BC-5373-475A-B1F0-F02EBD483084}" type="parTrans" cxnId="{301F6BF3-A2C9-4A12-859B-7D8E85C2AE88}">
      <dgm:prSet custT="1"/>
      <dgm:spPr/>
      <dgm:t>
        <a:bodyPr/>
        <a:lstStyle/>
        <a:p>
          <a:endParaRPr lang="pl-PL" sz="600"/>
        </a:p>
      </dgm:t>
    </dgm:pt>
    <dgm:pt modelId="{6DCA8472-45EE-4BDB-85CC-375AB36FAB43}" type="sibTrans" cxnId="{301F6BF3-A2C9-4A12-859B-7D8E85C2AE88}">
      <dgm:prSet/>
      <dgm:spPr/>
      <dgm:t>
        <a:bodyPr/>
        <a:lstStyle/>
        <a:p>
          <a:endParaRPr lang="pl-PL" sz="1600"/>
        </a:p>
      </dgm:t>
    </dgm:pt>
    <dgm:pt modelId="{0BEC1A0A-70CA-4401-B028-4D0449FECD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Samozatrudnienie, przedsiębiorczość oraz tworzenie nowych miejsc pracy (8.2) - 55 000 000 </a:t>
          </a:r>
          <a:r>
            <a:rPr lang="pl-PL" sz="1400" dirty="0" smtClean="0"/>
            <a:t>Euro - DWUP</a:t>
          </a:r>
          <a:endParaRPr lang="pl-PL" sz="1400" dirty="0"/>
        </a:p>
      </dgm:t>
    </dgm:pt>
    <dgm:pt modelId="{6B278C9A-72AF-4556-B1AB-7FE4E5F9A951}" type="parTrans" cxnId="{4DB6F255-629E-4251-AC8F-4306C1B2C8B3}">
      <dgm:prSet custT="1"/>
      <dgm:spPr/>
      <dgm:t>
        <a:bodyPr/>
        <a:lstStyle/>
        <a:p>
          <a:endParaRPr lang="pl-PL" sz="400"/>
        </a:p>
      </dgm:t>
    </dgm:pt>
    <dgm:pt modelId="{B7B1F50E-9D4F-4E0C-B5BA-E70AD3187A4B}" type="sibTrans" cxnId="{4DB6F255-629E-4251-AC8F-4306C1B2C8B3}">
      <dgm:prSet/>
      <dgm:spPr/>
      <dgm:t>
        <a:bodyPr/>
        <a:lstStyle/>
        <a:p>
          <a:endParaRPr lang="pl-PL" sz="1600"/>
        </a:p>
      </dgm:t>
    </dgm:pt>
    <dgm:pt modelId="{4934E191-4E48-42BE-ADBD-586621D027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Godzenie życia zawodowego i prywatnego (8.3) - 39 143 944 </a:t>
          </a:r>
          <a:r>
            <a:rPr lang="pl-PL" sz="1400" dirty="0" smtClean="0"/>
            <a:t>Euro - DWUP</a:t>
          </a:r>
          <a:endParaRPr lang="pl-PL" sz="1400" dirty="0"/>
        </a:p>
      </dgm:t>
    </dgm:pt>
    <dgm:pt modelId="{5E338092-D916-4655-9AFC-71299DA6537C}" type="parTrans" cxnId="{74624F16-9E44-4C7B-B487-B60A391159FA}">
      <dgm:prSet custT="1"/>
      <dgm:spPr/>
      <dgm:t>
        <a:bodyPr/>
        <a:lstStyle/>
        <a:p>
          <a:endParaRPr lang="pl-PL" sz="400"/>
        </a:p>
      </dgm:t>
    </dgm:pt>
    <dgm:pt modelId="{C7066313-A9A1-46CE-AED4-ED8ED41EF824}" type="sibTrans" cxnId="{74624F16-9E44-4C7B-B487-B60A391159FA}">
      <dgm:prSet/>
      <dgm:spPr/>
      <dgm:t>
        <a:bodyPr/>
        <a:lstStyle/>
        <a:p>
          <a:endParaRPr lang="pl-PL" sz="1600"/>
        </a:p>
      </dgm:t>
    </dgm:pt>
    <dgm:pt modelId="{7D9F6C38-1E9E-424D-9946-90020B94B63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Adaptacja pracowników, przedsiębiorstw i przedsiębiorców do zmian </a:t>
          </a:r>
          <a:br>
            <a:rPr lang="pl-PL" sz="1400" dirty="0" smtClean="0"/>
          </a:br>
          <a:r>
            <a:rPr lang="pl-PL" sz="1400" dirty="0" smtClean="0"/>
            <a:t>(8.4</a:t>
          </a:r>
          <a:r>
            <a:rPr lang="pl-PL" sz="1400" baseline="0" dirty="0" smtClean="0"/>
            <a:t>) - 24 000 000 </a:t>
          </a:r>
          <a:r>
            <a:rPr lang="pl-PL" sz="1400" baseline="0" dirty="0" smtClean="0"/>
            <a:t>Euro </a:t>
          </a:r>
          <a:r>
            <a:rPr lang="pl-PL" sz="1400" dirty="0" smtClean="0"/>
            <a:t>- DWUP</a:t>
          </a:r>
          <a:endParaRPr lang="pl-PL" sz="1400" dirty="0"/>
        </a:p>
      </dgm:t>
    </dgm:pt>
    <dgm:pt modelId="{071D5FAB-0BB7-48FB-8487-16D0F4149E44}" type="parTrans" cxnId="{D2AAE80C-301F-402F-BA65-CAC694C71465}">
      <dgm:prSet custT="1"/>
      <dgm:spPr/>
      <dgm:t>
        <a:bodyPr/>
        <a:lstStyle/>
        <a:p>
          <a:endParaRPr lang="pl-PL" sz="500"/>
        </a:p>
      </dgm:t>
    </dgm:pt>
    <dgm:pt modelId="{892A8303-9C88-4783-BCA4-BEFDAE4AE8A8}" type="sibTrans" cxnId="{D2AAE80C-301F-402F-BA65-CAC694C71465}">
      <dgm:prSet/>
      <dgm:spPr/>
      <dgm:t>
        <a:bodyPr/>
        <a:lstStyle/>
        <a:p>
          <a:endParaRPr lang="pl-PL" sz="1600"/>
        </a:p>
      </dgm:t>
    </dgm:pt>
    <dgm:pt modelId="{0723D9D1-043B-4E87-A1E4-7437AC9CAF6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/>
            <a:t>Aktywne i zdrowe starzenie się (8.5) </a:t>
          </a:r>
          <a:r>
            <a:rPr lang="pl-PL" sz="1400" dirty="0" smtClean="0"/>
            <a:t>- 28 287 888 </a:t>
          </a:r>
          <a:r>
            <a:rPr lang="pl-PL" sz="1400" dirty="0" smtClean="0"/>
            <a:t>Euro - DWUP</a:t>
          </a:r>
          <a:endParaRPr lang="pl-PL" sz="1400" dirty="0"/>
        </a:p>
      </dgm:t>
    </dgm:pt>
    <dgm:pt modelId="{A3CD25C7-8114-4096-9AB4-4648CF12F9C2}" type="parTrans" cxnId="{2BE19A7E-44C2-4E55-B93A-339EEC1EEEAC}">
      <dgm:prSet custT="1"/>
      <dgm:spPr/>
      <dgm:t>
        <a:bodyPr/>
        <a:lstStyle/>
        <a:p>
          <a:endParaRPr lang="pl-PL" sz="700"/>
        </a:p>
      </dgm:t>
    </dgm:pt>
    <dgm:pt modelId="{C9365CCE-EE12-4822-B82B-40E053C3D6FF}" type="sibTrans" cxnId="{2BE19A7E-44C2-4E55-B93A-339EEC1EEEAC}">
      <dgm:prSet/>
      <dgm:spPr/>
      <dgm:t>
        <a:bodyPr/>
        <a:lstStyle/>
        <a:p>
          <a:endParaRPr lang="pl-PL" sz="1600"/>
        </a:p>
      </dgm:t>
    </dgm:pt>
    <dgm:pt modelId="{36778E4B-CC8F-4DC5-A886-827C34AB6D8E}" type="pres">
      <dgm:prSet presAssocID="{BA5B80D9-FC13-456A-A709-8B2F2415D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D1D863-59F2-481F-A578-D0567F675D61}" type="pres">
      <dgm:prSet presAssocID="{A963A804-EA04-44AC-BB65-FCC7F6C8A043}" presName="root1" presStyleCnt="0"/>
      <dgm:spPr/>
    </dgm:pt>
    <dgm:pt modelId="{754D2DFD-F1C6-4EC2-A2C1-C4045AEA141E}" type="pres">
      <dgm:prSet presAssocID="{A963A804-EA04-44AC-BB65-FCC7F6C8A043}" presName="LevelOneTextNode" presStyleLbl="node0" presStyleIdx="0" presStyleCnt="1" custScaleX="120178" custScaleY="205611" custLinFactNeighborX="-5370" custLinFactNeighborY="-2273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1B1C4C-5032-452B-954E-556DCCB6E1E4}" type="pres">
      <dgm:prSet presAssocID="{A963A804-EA04-44AC-BB65-FCC7F6C8A043}" presName="level2hierChild" presStyleCnt="0"/>
      <dgm:spPr/>
    </dgm:pt>
    <dgm:pt modelId="{F6EE6C72-8858-490F-810A-EEFF3DAB7E4A}" type="pres">
      <dgm:prSet presAssocID="{30DB60BC-5373-475A-B1F0-F02EBD483084}" presName="conn2-1" presStyleLbl="parChTrans1D2" presStyleIdx="0" presStyleCnt="5"/>
      <dgm:spPr/>
      <dgm:t>
        <a:bodyPr/>
        <a:lstStyle/>
        <a:p>
          <a:endParaRPr lang="pl-PL"/>
        </a:p>
      </dgm:t>
    </dgm:pt>
    <dgm:pt modelId="{22AECD01-E7D2-4371-BE31-3A86AC42E55D}" type="pres">
      <dgm:prSet presAssocID="{30DB60BC-5373-475A-B1F0-F02EBD483084}" presName="connTx" presStyleLbl="parChTrans1D2" presStyleIdx="0" presStyleCnt="5"/>
      <dgm:spPr/>
      <dgm:t>
        <a:bodyPr/>
        <a:lstStyle/>
        <a:p>
          <a:endParaRPr lang="pl-PL"/>
        </a:p>
      </dgm:t>
    </dgm:pt>
    <dgm:pt modelId="{B9DE2457-9B1D-4612-AAB6-F514C3F785F3}" type="pres">
      <dgm:prSet presAssocID="{9E5700B2-CE5C-4322-A462-55ED8F8A2DC7}" presName="root2" presStyleCnt="0"/>
      <dgm:spPr/>
    </dgm:pt>
    <dgm:pt modelId="{09DD7597-F989-4463-99C0-7EFDA595F79D}" type="pres">
      <dgm:prSet presAssocID="{9E5700B2-CE5C-4322-A462-55ED8F8A2DC7}" presName="LevelTwoTextNode" presStyleLbl="node2" presStyleIdx="0" presStyleCnt="5" custScaleX="365602" custScaleY="44270" custLinFactNeighborX="1376" custLinFactNeighborY="-4250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9E8019-2EAD-48E4-983E-0AC43DDE884C}" type="pres">
      <dgm:prSet presAssocID="{9E5700B2-CE5C-4322-A462-55ED8F8A2DC7}" presName="level3hierChild" presStyleCnt="0"/>
      <dgm:spPr/>
    </dgm:pt>
    <dgm:pt modelId="{5FE2471B-45ED-4531-B6DB-3A04644C0349}" type="pres">
      <dgm:prSet presAssocID="{6B278C9A-72AF-4556-B1AB-7FE4E5F9A951}" presName="conn2-1" presStyleLbl="parChTrans1D2" presStyleIdx="1" presStyleCnt="5"/>
      <dgm:spPr/>
      <dgm:t>
        <a:bodyPr/>
        <a:lstStyle/>
        <a:p>
          <a:endParaRPr lang="pl-PL"/>
        </a:p>
      </dgm:t>
    </dgm:pt>
    <dgm:pt modelId="{A609D0A0-7A01-49F0-850B-57BC40CF1858}" type="pres">
      <dgm:prSet presAssocID="{6B278C9A-72AF-4556-B1AB-7FE4E5F9A951}" presName="connTx" presStyleLbl="parChTrans1D2" presStyleIdx="1" presStyleCnt="5"/>
      <dgm:spPr/>
      <dgm:t>
        <a:bodyPr/>
        <a:lstStyle/>
        <a:p>
          <a:endParaRPr lang="pl-PL"/>
        </a:p>
      </dgm:t>
    </dgm:pt>
    <dgm:pt modelId="{87C71272-4C51-4616-871F-6A5BD7C19F18}" type="pres">
      <dgm:prSet presAssocID="{0BEC1A0A-70CA-4401-B028-4D0449FECD79}" presName="root2" presStyleCnt="0"/>
      <dgm:spPr/>
    </dgm:pt>
    <dgm:pt modelId="{60DAEB24-E927-43D5-A35D-FCF6764637E6}" type="pres">
      <dgm:prSet presAssocID="{0BEC1A0A-70CA-4401-B028-4D0449FECD79}" presName="LevelTwoTextNode" presStyleLbl="node2" presStyleIdx="1" presStyleCnt="5" custScaleX="391842" custScaleY="74381" custLinFactNeighborX="1664" custLinFactNeighborY="-3080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51095D0-9FD5-4C35-9537-7E01FF1B910B}" type="pres">
      <dgm:prSet presAssocID="{0BEC1A0A-70CA-4401-B028-4D0449FECD79}" presName="level3hierChild" presStyleCnt="0"/>
      <dgm:spPr/>
    </dgm:pt>
    <dgm:pt modelId="{31AA540E-AC40-4F40-86F4-4D3286573D09}" type="pres">
      <dgm:prSet presAssocID="{5E338092-D916-4655-9AFC-71299DA6537C}" presName="conn2-1" presStyleLbl="parChTrans1D2" presStyleIdx="2" presStyleCnt="5"/>
      <dgm:spPr/>
      <dgm:t>
        <a:bodyPr/>
        <a:lstStyle/>
        <a:p>
          <a:endParaRPr lang="pl-PL"/>
        </a:p>
      </dgm:t>
    </dgm:pt>
    <dgm:pt modelId="{E683E3CC-4CB2-4122-AE83-C2855E3F74D6}" type="pres">
      <dgm:prSet presAssocID="{5E338092-D916-4655-9AFC-71299DA6537C}" presName="connTx" presStyleLbl="parChTrans1D2" presStyleIdx="2" presStyleCnt="5"/>
      <dgm:spPr/>
      <dgm:t>
        <a:bodyPr/>
        <a:lstStyle/>
        <a:p>
          <a:endParaRPr lang="pl-PL"/>
        </a:p>
      </dgm:t>
    </dgm:pt>
    <dgm:pt modelId="{F5791F98-1664-4FC3-BFD8-0B577D529647}" type="pres">
      <dgm:prSet presAssocID="{4934E191-4E48-42BE-ADBD-586621D0272D}" presName="root2" presStyleCnt="0"/>
      <dgm:spPr/>
    </dgm:pt>
    <dgm:pt modelId="{BFB6A9BC-1BCD-4FE4-B90F-DDDC7B87C90E}" type="pres">
      <dgm:prSet presAssocID="{4934E191-4E48-42BE-ADBD-586621D0272D}" presName="LevelTwoTextNode" presStyleLbl="node2" presStyleIdx="2" presStyleCnt="5" custScaleX="353453" custScaleY="54071" custLinFactNeighborX="1376" custLinFactNeighborY="-2578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5D1EBA-4823-4AEA-997B-99EE0CB43C6A}" type="pres">
      <dgm:prSet presAssocID="{4934E191-4E48-42BE-ADBD-586621D0272D}" presName="level3hierChild" presStyleCnt="0"/>
      <dgm:spPr/>
    </dgm:pt>
    <dgm:pt modelId="{CF4A6D1B-E90A-40B7-8E44-713D3F409C4B}" type="pres">
      <dgm:prSet presAssocID="{071D5FAB-0BB7-48FB-8487-16D0F4149E44}" presName="conn2-1" presStyleLbl="parChTrans1D2" presStyleIdx="3" presStyleCnt="5"/>
      <dgm:spPr/>
      <dgm:t>
        <a:bodyPr/>
        <a:lstStyle/>
        <a:p>
          <a:endParaRPr lang="pl-PL"/>
        </a:p>
      </dgm:t>
    </dgm:pt>
    <dgm:pt modelId="{02DD1BBC-CC3F-4DBE-98A7-7DF1822BFAC5}" type="pres">
      <dgm:prSet presAssocID="{071D5FAB-0BB7-48FB-8487-16D0F4149E44}" presName="connTx" presStyleLbl="parChTrans1D2" presStyleIdx="3" presStyleCnt="5"/>
      <dgm:spPr/>
      <dgm:t>
        <a:bodyPr/>
        <a:lstStyle/>
        <a:p>
          <a:endParaRPr lang="pl-PL"/>
        </a:p>
      </dgm:t>
    </dgm:pt>
    <dgm:pt modelId="{82A00D57-0471-4F11-A78D-D9D24FF29C71}" type="pres">
      <dgm:prSet presAssocID="{7D9F6C38-1E9E-424D-9946-90020B94B635}" presName="root2" presStyleCnt="0"/>
      <dgm:spPr/>
    </dgm:pt>
    <dgm:pt modelId="{F65BE2F9-793A-47FA-8556-C1D9715F1186}" type="pres">
      <dgm:prSet presAssocID="{7D9F6C38-1E9E-424D-9946-90020B94B635}" presName="LevelTwoTextNode" presStyleLbl="node2" presStyleIdx="3" presStyleCnt="5" custScaleX="394287" custScaleY="74154" custLinFactNeighborX="3927" custLinFactNeighborY="-2065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FE55BB-D702-4A4C-9148-20F37F29DD8B}" type="pres">
      <dgm:prSet presAssocID="{7D9F6C38-1E9E-424D-9946-90020B94B635}" presName="level3hierChild" presStyleCnt="0"/>
      <dgm:spPr/>
    </dgm:pt>
    <dgm:pt modelId="{733EE196-7814-4519-B00E-58AD253AF152}" type="pres">
      <dgm:prSet presAssocID="{A3CD25C7-8114-4096-9AB4-4648CF12F9C2}" presName="conn2-1" presStyleLbl="parChTrans1D2" presStyleIdx="4" presStyleCnt="5"/>
      <dgm:spPr/>
      <dgm:t>
        <a:bodyPr/>
        <a:lstStyle/>
        <a:p>
          <a:endParaRPr lang="pl-PL"/>
        </a:p>
      </dgm:t>
    </dgm:pt>
    <dgm:pt modelId="{5931DC12-76A3-4910-91CD-6C1387D95C8D}" type="pres">
      <dgm:prSet presAssocID="{A3CD25C7-8114-4096-9AB4-4648CF12F9C2}" presName="connTx" presStyleLbl="parChTrans1D2" presStyleIdx="4" presStyleCnt="5"/>
      <dgm:spPr/>
      <dgm:t>
        <a:bodyPr/>
        <a:lstStyle/>
        <a:p>
          <a:endParaRPr lang="pl-PL"/>
        </a:p>
      </dgm:t>
    </dgm:pt>
    <dgm:pt modelId="{40085540-DEE5-414A-98FF-79E401724BCE}" type="pres">
      <dgm:prSet presAssocID="{0723D9D1-043B-4E87-A1E4-7437AC9CAF6F}" presName="root2" presStyleCnt="0"/>
      <dgm:spPr/>
    </dgm:pt>
    <dgm:pt modelId="{800F4603-4DCE-408E-BC55-EE4C35BCA01C}" type="pres">
      <dgm:prSet presAssocID="{0723D9D1-043B-4E87-A1E4-7437AC9CAF6F}" presName="LevelTwoTextNode" presStyleLbl="node2" presStyleIdx="4" presStyleCnt="5" custScaleX="341329" custScaleY="37576" custLinFactNeighborX="1376" custLinFactNeighborY="-130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4AF45C-F9D8-4D37-B1B3-B8549D8AAA7D}" type="pres">
      <dgm:prSet presAssocID="{0723D9D1-043B-4E87-A1E4-7437AC9CAF6F}" presName="level3hierChild" presStyleCnt="0"/>
      <dgm:spPr/>
    </dgm:pt>
  </dgm:ptLst>
  <dgm:cxnLst>
    <dgm:cxn modelId="{289F1262-E9A7-4956-A765-7F36989537C9}" type="presOf" srcId="{BA5B80D9-FC13-456A-A709-8B2F2415DC5B}" destId="{36778E4B-CC8F-4DC5-A886-827C34AB6D8E}" srcOrd="0" destOrd="0" presId="urn:microsoft.com/office/officeart/2005/8/layout/hierarchy2"/>
    <dgm:cxn modelId="{4CDF3D44-A752-481F-9574-D36D6A4BA511}" type="presOf" srcId="{5E338092-D916-4655-9AFC-71299DA6537C}" destId="{E683E3CC-4CB2-4122-AE83-C2855E3F74D6}" srcOrd="1" destOrd="0" presId="urn:microsoft.com/office/officeart/2005/8/layout/hierarchy2"/>
    <dgm:cxn modelId="{A458A47E-1DB1-497E-9C71-86D4B5D5C87D}" type="presOf" srcId="{A963A804-EA04-44AC-BB65-FCC7F6C8A043}" destId="{754D2DFD-F1C6-4EC2-A2C1-C4045AEA141E}" srcOrd="0" destOrd="0" presId="urn:microsoft.com/office/officeart/2005/8/layout/hierarchy2"/>
    <dgm:cxn modelId="{CE589DD7-00DF-4C3B-90F1-744E9D38B07B}" type="presOf" srcId="{30DB60BC-5373-475A-B1F0-F02EBD483084}" destId="{F6EE6C72-8858-490F-810A-EEFF3DAB7E4A}" srcOrd="0" destOrd="0" presId="urn:microsoft.com/office/officeart/2005/8/layout/hierarchy2"/>
    <dgm:cxn modelId="{2BE19A7E-44C2-4E55-B93A-339EEC1EEEAC}" srcId="{A963A804-EA04-44AC-BB65-FCC7F6C8A043}" destId="{0723D9D1-043B-4E87-A1E4-7437AC9CAF6F}" srcOrd="4" destOrd="0" parTransId="{A3CD25C7-8114-4096-9AB4-4648CF12F9C2}" sibTransId="{C9365CCE-EE12-4822-B82B-40E053C3D6FF}"/>
    <dgm:cxn modelId="{2D8304D4-7804-4B98-80EB-69CC7974AE11}" type="presOf" srcId="{9E5700B2-CE5C-4322-A462-55ED8F8A2DC7}" destId="{09DD7597-F989-4463-99C0-7EFDA595F79D}" srcOrd="0" destOrd="0" presId="urn:microsoft.com/office/officeart/2005/8/layout/hierarchy2"/>
    <dgm:cxn modelId="{4DB6F255-629E-4251-AC8F-4306C1B2C8B3}" srcId="{A963A804-EA04-44AC-BB65-FCC7F6C8A043}" destId="{0BEC1A0A-70CA-4401-B028-4D0449FECD79}" srcOrd="1" destOrd="0" parTransId="{6B278C9A-72AF-4556-B1AB-7FE4E5F9A951}" sibTransId="{B7B1F50E-9D4F-4E0C-B5BA-E70AD3187A4B}"/>
    <dgm:cxn modelId="{13236AB3-754B-4D44-9409-3CC3AD96442C}" type="presOf" srcId="{0723D9D1-043B-4E87-A1E4-7437AC9CAF6F}" destId="{800F4603-4DCE-408E-BC55-EE4C35BCA01C}" srcOrd="0" destOrd="0" presId="urn:microsoft.com/office/officeart/2005/8/layout/hierarchy2"/>
    <dgm:cxn modelId="{941A2008-DE64-48F5-B0C0-1BA2FE84B2E6}" type="presOf" srcId="{30DB60BC-5373-475A-B1F0-F02EBD483084}" destId="{22AECD01-E7D2-4371-BE31-3A86AC42E55D}" srcOrd="1" destOrd="0" presId="urn:microsoft.com/office/officeart/2005/8/layout/hierarchy2"/>
    <dgm:cxn modelId="{6DC476D6-1E1B-45B2-A92A-4398DB65C690}" srcId="{BA5B80D9-FC13-456A-A709-8B2F2415DC5B}" destId="{A963A804-EA04-44AC-BB65-FCC7F6C8A043}" srcOrd="0" destOrd="0" parTransId="{7B141AD2-7C52-4B91-8FDE-525A08476FC0}" sibTransId="{2DC983F9-FD49-4562-BC3E-13DAE7161F0B}"/>
    <dgm:cxn modelId="{C2EDB1B8-414B-482F-978E-B51A30237A7F}" type="presOf" srcId="{0BEC1A0A-70CA-4401-B028-4D0449FECD79}" destId="{60DAEB24-E927-43D5-A35D-FCF6764637E6}" srcOrd="0" destOrd="0" presId="urn:microsoft.com/office/officeart/2005/8/layout/hierarchy2"/>
    <dgm:cxn modelId="{7B1EE1A7-750F-457D-A753-C1318F3FFBCE}" type="presOf" srcId="{5E338092-D916-4655-9AFC-71299DA6537C}" destId="{31AA540E-AC40-4F40-86F4-4D3286573D09}" srcOrd="0" destOrd="0" presId="urn:microsoft.com/office/officeart/2005/8/layout/hierarchy2"/>
    <dgm:cxn modelId="{74624F16-9E44-4C7B-B487-B60A391159FA}" srcId="{A963A804-EA04-44AC-BB65-FCC7F6C8A043}" destId="{4934E191-4E48-42BE-ADBD-586621D0272D}" srcOrd="2" destOrd="0" parTransId="{5E338092-D916-4655-9AFC-71299DA6537C}" sibTransId="{C7066313-A9A1-46CE-AED4-ED8ED41EF824}"/>
    <dgm:cxn modelId="{D2AAE80C-301F-402F-BA65-CAC694C71465}" srcId="{A963A804-EA04-44AC-BB65-FCC7F6C8A043}" destId="{7D9F6C38-1E9E-424D-9946-90020B94B635}" srcOrd="3" destOrd="0" parTransId="{071D5FAB-0BB7-48FB-8487-16D0F4149E44}" sibTransId="{892A8303-9C88-4783-BCA4-BEFDAE4AE8A8}"/>
    <dgm:cxn modelId="{D05616FC-4BE5-405B-94DD-E942ABCB2C0A}" type="presOf" srcId="{6B278C9A-72AF-4556-B1AB-7FE4E5F9A951}" destId="{5FE2471B-45ED-4531-B6DB-3A04644C0349}" srcOrd="0" destOrd="0" presId="urn:microsoft.com/office/officeart/2005/8/layout/hierarchy2"/>
    <dgm:cxn modelId="{FF44123B-841F-4AD0-A16C-FB90AB6E87CE}" type="presOf" srcId="{071D5FAB-0BB7-48FB-8487-16D0F4149E44}" destId="{CF4A6D1B-E90A-40B7-8E44-713D3F409C4B}" srcOrd="0" destOrd="0" presId="urn:microsoft.com/office/officeart/2005/8/layout/hierarchy2"/>
    <dgm:cxn modelId="{DBC76278-453F-4618-9226-228001D14BB5}" type="presOf" srcId="{071D5FAB-0BB7-48FB-8487-16D0F4149E44}" destId="{02DD1BBC-CC3F-4DBE-98A7-7DF1822BFAC5}" srcOrd="1" destOrd="0" presId="urn:microsoft.com/office/officeart/2005/8/layout/hierarchy2"/>
    <dgm:cxn modelId="{52398538-5325-46A3-8714-56FEB34971BE}" type="presOf" srcId="{6B278C9A-72AF-4556-B1AB-7FE4E5F9A951}" destId="{A609D0A0-7A01-49F0-850B-57BC40CF1858}" srcOrd="1" destOrd="0" presId="urn:microsoft.com/office/officeart/2005/8/layout/hierarchy2"/>
    <dgm:cxn modelId="{3AB99DE2-2011-4CB7-925E-EDE33617576E}" type="presOf" srcId="{7D9F6C38-1E9E-424D-9946-90020B94B635}" destId="{F65BE2F9-793A-47FA-8556-C1D9715F1186}" srcOrd="0" destOrd="0" presId="urn:microsoft.com/office/officeart/2005/8/layout/hierarchy2"/>
    <dgm:cxn modelId="{E677B738-D137-4810-9DD9-7FD42178CCBD}" type="presOf" srcId="{4934E191-4E48-42BE-ADBD-586621D0272D}" destId="{BFB6A9BC-1BCD-4FE4-B90F-DDDC7B87C90E}" srcOrd="0" destOrd="0" presId="urn:microsoft.com/office/officeart/2005/8/layout/hierarchy2"/>
    <dgm:cxn modelId="{AD1A2769-89E3-4447-8A69-D900FF9FE3AA}" type="presOf" srcId="{A3CD25C7-8114-4096-9AB4-4648CF12F9C2}" destId="{733EE196-7814-4519-B00E-58AD253AF152}" srcOrd="0" destOrd="0" presId="urn:microsoft.com/office/officeart/2005/8/layout/hierarchy2"/>
    <dgm:cxn modelId="{596C0D56-5B89-42FE-9111-F6FAA923C99A}" type="presOf" srcId="{A3CD25C7-8114-4096-9AB4-4648CF12F9C2}" destId="{5931DC12-76A3-4910-91CD-6C1387D95C8D}" srcOrd="1" destOrd="0" presId="urn:microsoft.com/office/officeart/2005/8/layout/hierarchy2"/>
    <dgm:cxn modelId="{301F6BF3-A2C9-4A12-859B-7D8E85C2AE88}" srcId="{A963A804-EA04-44AC-BB65-FCC7F6C8A043}" destId="{9E5700B2-CE5C-4322-A462-55ED8F8A2DC7}" srcOrd="0" destOrd="0" parTransId="{30DB60BC-5373-475A-B1F0-F02EBD483084}" sibTransId="{6DCA8472-45EE-4BDB-85CC-375AB36FAB43}"/>
    <dgm:cxn modelId="{C8AFB3CB-AC8F-40F1-8563-6D0C4AA0D349}" type="presParOf" srcId="{36778E4B-CC8F-4DC5-A886-827C34AB6D8E}" destId="{9AD1D863-59F2-481F-A578-D0567F675D61}" srcOrd="0" destOrd="0" presId="urn:microsoft.com/office/officeart/2005/8/layout/hierarchy2"/>
    <dgm:cxn modelId="{CD5E51DF-047E-4ABC-93C0-7A58A1175A53}" type="presParOf" srcId="{9AD1D863-59F2-481F-A578-D0567F675D61}" destId="{754D2DFD-F1C6-4EC2-A2C1-C4045AEA141E}" srcOrd="0" destOrd="0" presId="urn:microsoft.com/office/officeart/2005/8/layout/hierarchy2"/>
    <dgm:cxn modelId="{F8820C60-73CA-4BEA-82BB-FD6E12BB5293}" type="presParOf" srcId="{9AD1D863-59F2-481F-A578-D0567F675D61}" destId="{9C1B1C4C-5032-452B-954E-556DCCB6E1E4}" srcOrd="1" destOrd="0" presId="urn:microsoft.com/office/officeart/2005/8/layout/hierarchy2"/>
    <dgm:cxn modelId="{D75D1C1A-A30C-49D2-AF3B-099B4E4824B4}" type="presParOf" srcId="{9C1B1C4C-5032-452B-954E-556DCCB6E1E4}" destId="{F6EE6C72-8858-490F-810A-EEFF3DAB7E4A}" srcOrd="0" destOrd="0" presId="urn:microsoft.com/office/officeart/2005/8/layout/hierarchy2"/>
    <dgm:cxn modelId="{82532B1B-614F-40B2-A2EB-EFB02E5D7E20}" type="presParOf" srcId="{F6EE6C72-8858-490F-810A-EEFF3DAB7E4A}" destId="{22AECD01-E7D2-4371-BE31-3A86AC42E55D}" srcOrd="0" destOrd="0" presId="urn:microsoft.com/office/officeart/2005/8/layout/hierarchy2"/>
    <dgm:cxn modelId="{36FAA5D0-5986-43EC-897C-2B211AAB5931}" type="presParOf" srcId="{9C1B1C4C-5032-452B-954E-556DCCB6E1E4}" destId="{B9DE2457-9B1D-4612-AAB6-F514C3F785F3}" srcOrd="1" destOrd="0" presId="urn:microsoft.com/office/officeart/2005/8/layout/hierarchy2"/>
    <dgm:cxn modelId="{44361FB8-08D2-45AA-A248-4A9AE88915CA}" type="presParOf" srcId="{B9DE2457-9B1D-4612-AAB6-F514C3F785F3}" destId="{09DD7597-F989-4463-99C0-7EFDA595F79D}" srcOrd="0" destOrd="0" presId="urn:microsoft.com/office/officeart/2005/8/layout/hierarchy2"/>
    <dgm:cxn modelId="{BAB3C7E4-A4FF-4F0E-BE80-9420DE362A0B}" type="presParOf" srcId="{B9DE2457-9B1D-4612-AAB6-F514C3F785F3}" destId="{EB9E8019-2EAD-48E4-983E-0AC43DDE884C}" srcOrd="1" destOrd="0" presId="urn:microsoft.com/office/officeart/2005/8/layout/hierarchy2"/>
    <dgm:cxn modelId="{7DB17382-8687-46F3-AD46-314E247A58B8}" type="presParOf" srcId="{9C1B1C4C-5032-452B-954E-556DCCB6E1E4}" destId="{5FE2471B-45ED-4531-B6DB-3A04644C0349}" srcOrd="2" destOrd="0" presId="urn:microsoft.com/office/officeart/2005/8/layout/hierarchy2"/>
    <dgm:cxn modelId="{58AB5A00-5EB2-4926-AAF4-D2DBADFBD036}" type="presParOf" srcId="{5FE2471B-45ED-4531-B6DB-3A04644C0349}" destId="{A609D0A0-7A01-49F0-850B-57BC40CF1858}" srcOrd="0" destOrd="0" presId="urn:microsoft.com/office/officeart/2005/8/layout/hierarchy2"/>
    <dgm:cxn modelId="{87E3DADA-EEBE-4AB4-916E-9C1A4EE8F6DC}" type="presParOf" srcId="{9C1B1C4C-5032-452B-954E-556DCCB6E1E4}" destId="{87C71272-4C51-4616-871F-6A5BD7C19F18}" srcOrd="3" destOrd="0" presId="urn:microsoft.com/office/officeart/2005/8/layout/hierarchy2"/>
    <dgm:cxn modelId="{633B4342-A9D3-48DB-B08B-CC9B01395798}" type="presParOf" srcId="{87C71272-4C51-4616-871F-6A5BD7C19F18}" destId="{60DAEB24-E927-43D5-A35D-FCF6764637E6}" srcOrd="0" destOrd="0" presId="urn:microsoft.com/office/officeart/2005/8/layout/hierarchy2"/>
    <dgm:cxn modelId="{4831CFFE-25E4-4410-96FB-F2B111B2DE38}" type="presParOf" srcId="{87C71272-4C51-4616-871F-6A5BD7C19F18}" destId="{951095D0-9FD5-4C35-9537-7E01FF1B910B}" srcOrd="1" destOrd="0" presId="urn:microsoft.com/office/officeart/2005/8/layout/hierarchy2"/>
    <dgm:cxn modelId="{5C5AB677-4EAC-46D2-8448-6B046CE9E0E6}" type="presParOf" srcId="{9C1B1C4C-5032-452B-954E-556DCCB6E1E4}" destId="{31AA540E-AC40-4F40-86F4-4D3286573D09}" srcOrd="4" destOrd="0" presId="urn:microsoft.com/office/officeart/2005/8/layout/hierarchy2"/>
    <dgm:cxn modelId="{DD548532-B67B-4EED-ADA3-A1B18CD5676C}" type="presParOf" srcId="{31AA540E-AC40-4F40-86F4-4D3286573D09}" destId="{E683E3CC-4CB2-4122-AE83-C2855E3F74D6}" srcOrd="0" destOrd="0" presId="urn:microsoft.com/office/officeart/2005/8/layout/hierarchy2"/>
    <dgm:cxn modelId="{49BDA859-7519-4BEA-BF06-D3BDCFC2382A}" type="presParOf" srcId="{9C1B1C4C-5032-452B-954E-556DCCB6E1E4}" destId="{F5791F98-1664-4FC3-BFD8-0B577D529647}" srcOrd="5" destOrd="0" presId="urn:microsoft.com/office/officeart/2005/8/layout/hierarchy2"/>
    <dgm:cxn modelId="{2E134D95-53FE-4FC1-84D5-E53B135812E1}" type="presParOf" srcId="{F5791F98-1664-4FC3-BFD8-0B577D529647}" destId="{BFB6A9BC-1BCD-4FE4-B90F-DDDC7B87C90E}" srcOrd="0" destOrd="0" presId="urn:microsoft.com/office/officeart/2005/8/layout/hierarchy2"/>
    <dgm:cxn modelId="{CDDA8DBB-D2A5-4879-8813-EC3882CFC8D4}" type="presParOf" srcId="{F5791F98-1664-4FC3-BFD8-0B577D529647}" destId="{C15D1EBA-4823-4AEA-997B-99EE0CB43C6A}" srcOrd="1" destOrd="0" presId="urn:microsoft.com/office/officeart/2005/8/layout/hierarchy2"/>
    <dgm:cxn modelId="{F6269009-22B6-42BE-A14F-5C41E98D280F}" type="presParOf" srcId="{9C1B1C4C-5032-452B-954E-556DCCB6E1E4}" destId="{CF4A6D1B-E90A-40B7-8E44-713D3F409C4B}" srcOrd="6" destOrd="0" presId="urn:microsoft.com/office/officeart/2005/8/layout/hierarchy2"/>
    <dgm:cxn modelId="{E35AEC27-641C-43C3-AB64-DC48EF2178BA}" type="presParOf" srcId="{CF4A6D1B-E90A-40B7-8E44-713D3F409C4B}" destId="{02DD1BBC-CC3F-4DBE-98A7-7DF1822BFAC5}" srcOrd="0" destOrd="0" presId="urn:microsoft.com/office/officeart/2005/8/layout/hierarchy2"/>
    <dgm:cxn modelId="{84ADC59A-D48B-4AEB-9C3D-5DC9986020F9}" type="presParOf" srcId="{9C1B1C4C-5032-452B-954E-556DCCB6E1E4}" destId="{82A00D57-0471-4F11-A78D-D9D24FF29C71}" srcOrd="7" destOrd="0" presId="urn:microsoft.com/office/officeart/2005/8/layout/hierarchy2"/>
    <dgm:cxn modelId="{F4EC21D8-B09B-4D1E-B076-14F19C9D83F1}" type="presParOf" srcId="{82A00D57-0471-4F11-A78D-D9D24FF29C71}" destId="{F65BE2F9-793A-47FA-8556-C1D9715F1186}" srcOrd="0" destOrd="0" presId="urn:microsoft.com/office/officeart/2005/8/layout/hierarchy2"/>
    <dgm:cxn modelId="{05DD49E8-A3FC-4635-99DA-FD41F077478E}" type="presParOf" srcId="{82A00D57-0471-4F11-A78D-D9D24FF29C71}" destId="{9EFE55BB-D702-4A4C-9148-20F37F29DD8B}" srcOrd="1" destOrd="0" presId="urn:microsoft.com/office/officeart/2005/8/layout/hierarchy2"/>
    <dgm:cxn modelId="{EC728E88-3765-4A35-8668-9B1F6BBE1A90}" type="presParOf" srcId="{9C1B1C4C-5032-452B-954E-556DCCB6E1E4}" destId="{733EE196-7814-4519-B00E-58AD253AF152}" srcOrd="8" destOrd="0" presId="urn:microsoft.com/office/officeart/2005/8/layout/hierarchy2"/>
    <dgm:cxn modelId="{28210A3A-A96E-401B-B836-9276AC33938A}" type="presParOf" srcId="{733EE196-7814-4519-B00E-58AD253AF152}" destId="{5931DC12-76A3-4910-91CD-6C1387D95C8D}" srcOrd="0" destOrd="0" presId="urn:microsoft.com/office/officeart/2005/8/layout/hierarchy2"/>
    <dgm:cxn modelId="{EB9D0528-036B-4B7B-A995-FC5A6274585A}" type="presParOf" srcId="{9C1B1C4C-5032-452B-954E-556DCCB6E1E4}" destId="{40085540-DEE5-414A-98FF-79E401724BCE}" srcOrd="9" destOrd="0" presId="urn:microsoft.com/office/officeart/2005/8/layout/hierarchy2"/>
    <dgm:cxn modelId="{3854F556-2566-429C-9200-17112C09003A}" type="presParOf" srcId="{40085540-DEE5-414A-98FF-79E401724BCE}" destId="{800F4603-4DCE-408E-BC55-EE4C35BCA01C}" srcOrd="0" destOrd="0" presId="urn:microsoft.com/office/officeart/2005/8/layout/hierarchy2"/>
    <dgm:cxn modelId="{83584677-C249-4FA6-8093-869E8139A07C}" type="presParOf" srcId="{40085540-DEE5-414A-98FF-79E401724BCE}" destId="{F84AF45C-F9D8-4D37-B1B3-B8549D8AAA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5B80D9-FC13-456A-A709-8B2F2415DC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63A804-EA04-44AC-BB65-FCC7F6C8A043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 smtClean="0">
              <a:latin typeface="Calibri" panose="020F0502020204030204" pitchFamily="34" charset="0"/>
            </a:rPr>
            <a:t>Oś 9</a:t>
          </a:r>
        </a:p>
        <a:p>
          <a:r>
            <a:rPr lang="pl-PL" sz="1400" b="1" dirty="0" smtClean="0">
              <a:latin typeface="Calibri" panose="020F0502020204030204" pitchFamily="34" charset="0"/>
            </a:rPr>
            <a:t>Włączenie społeczne</a:t>
          </a:r>
          <a:endParaRPr lang="pl-PL" sz="1400" b="1" dirty="0">
            <a:latin typeface="Calibri" panose="020F0502020204030204" pitchFamily="34" charset="0"/>
          </a:endParaRPr>
        </a:p>
      </dgm:t>
    </dgm:pt>
    <dgm:pt modelId="{7B141AD2-7C52-4B91-8FDE-525A08476FC0}" type="parTrans" cxnId="{6DC476D6-1E1B-45B2-A92A-4398DB65C690}">
      <dgm:prSet/>
      <dgm:spPr/>
      <dgm:t>
        <a:bodyPr/>
        <a:lstStyle/>
        <a:p>
          <a:endParaRPr lang="pl-PL" sz="1600">
            <a:latin typeface="Calibri" panose="020F0502020204030204" pitchFamily="34" charset="0"/>
          </a:endParaRPr>
        </a:p>
      </dgm:t>
    </dgm:pt>
    <dgm:pt modelId="{2DC983F9-FD49-4562-BC3E-13DAE7161F0B}" type="sibTrans" cxnId="{6DC476D6-1E1B-45B2-A92A-4398DB65C690}">
      <dgm:prSet/>
      <dgm:spPr/>
      <dgm:t>
        <a:bodyPr/>
        <a:lstStyle/>
        <a:p>
          <a:endParaRPr lang="pl-PL" sz="1600">
            <a:latin typeface="Calibri" panose="020F0502020204030204" pitchFamily="34" charset="0"/>
          </a:endParaRPr>
        </a:p>
      </dgm:t>
    </dgm:pt>
    <dgm:pt modelId="{9E5700B2-CE5C-4322-A462-55ED8F8A2DC7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>
              <a:latin typeface="Calibri" panose="020F0502020204030204" pitchFamily="34" charset="0"/>
            </a:rPr>
            <a:t>Aktywna integracja (9.1) - 100 926 219 </a:t>
          </a:r>
          <a:r>
            <a:rPr lang="pl-PL" sz="1400" dirty="0" smtClean="0">
              <a:latin typeface="Calibri" panose="020F0502020204030204" pitchFamily="34" charset="0"/>
            </a:rPr>
            <a:t>Euro </a:t>
          </a:r>
          <a:r>
            <a:rPr lang="pl-PL" sz="1400" dirty="0" smtClean="0"/>
            <a:t>- DWUP</a:t>
          </a:r>
          <a:endParaRPr lang="pl-PL" sz="1400" dirty="0">
            <a:latin typeface="Calibri" panose="020F0502020204030204" pitchFamily="34" charset="0"/>
          </a:endParaRPr>
        </a:p>
      </dgm:t>
    </dgm:pt>
    <dgm:pt modelId="{30DB60BC-5373-475A-B1F0-F02EBD483084}" type="parTrans" cxnId="{301F6BF3-A2C9-4A12-859B-7D8E85C2AE88}">
      <dgm:prSet custT="1"/>
      <dgm:spPr/>
      <dgm:t>
        <a:bodyPr/>
        <a:lstStyle/>
        <a:p>
          <a:endParaRPr lang="pl-PL" sz="600">
            <a:latin typeface="Calibri" panose="020F0502020204030204" pitchFamily="34" charset="0"/>
          </a:endParaRPr>
        </a:p>
      </dgm:t>
    </dgm:pt>
    <dgm:pt modelId="{6DCA8472-45EE-4BDB-85CC-375AB36FAB43}" type="sibTrans" cxnId="{301F6BF3-A2C9-4A12-859B-7D8E85C2AE88}">
      <dgm:prSet/>
      <dgm:spPr/>
      <dgm:t>
        <a:bodyPr/>
        <a:lstStyle/>
        <a:p>
          <a:endParaRPr lang="pl-PL" sz="1600">
            <a:latin typeface="Calibri" panose="020F0502020204030204" pitchFamily="34" charset="0"/>
          </a:endParaRPr>
        </a:p>
      </dgm:t>
    </dgm:pt>
    <dgm:pt modelId="{0BEC1A0A-70CA-4401-B028-4D0449FECD7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b="0" u="none" dirty="0" smtClean="0">
              <a:latin typeface="Calibri" panose="020F0502020204030204" pitchFamily="34" charset="0"/>
            </a:rPr>
            <a:t>Dostęp do wysokiej jakości </a:t>
          </a:r>
          <a:r>
            <a:rPr lang="pl-PL" sz="1400" b="0" u="none" dirty="0" smtClean="0">
              <a:latin typeface="Calibri" panose="020F0502020204030204" pitchFamily="34" charset="0"/>
            </a:rPr>
            <a:t>usług społecznych </a:t>
          </a:r>
          <a:r>
            <a:rPr lang="pl-PL" sz="1400" b="0" u="none" dirty="0" smtClean="0">
              <a:latin typeface="Calibri" panose="020F0502020204030204" pitchFamily="34" charset="0"/>
            </a:rPr>
            <a:t>(9.2) </a:t>
          </a:r>
          <a:r>
            <a:rPr lang="pl-PL" sz="1400" dirty="0" smtClean="0">
              <a:latin typeface="Calibri" panose="020F0502020204030204" pitchFamily="34" charset="0"/>
            </a:rPr>
            <a:t>- </a:t>
          </a:r>
          <a:r>
            <a:rPr lang="pl-PL" sz="1400" dirty="0" smtClean="0">
              <a:latin typeface="Calibri" panose="020F0502020204030204" pitchFamily="34" charset="0"/>
            </a:rPr>
            <a:t>25 </a:t>
          </a:r>
          <a:r>
            <a:rPr lang="pl-PL" sz="1400" dirty="0" smtClean="0">
              <a:latin typeface="Calibri" panose="020F0502020204030204" pitchFamily="34" charset="0"/>
            </a:rPr>
            <a:t>000 000 </a:t>
          </a:r>
          <a:r>
            <a:rPr lang="pl-PL" sz="1400" dirty="0" smtClean="0">
              <a:latin typeface="Calibri" panose="020F0502020204030204" pitchFamily="34" charset="0"/>
            </a:rPr>
            <a:t>Euro </a:t>
          </a:r>
          <a:r>
            <a:rPr lang="pl-PL" sz="1400" dirty="0" smtClean="0"/>
            <a:t>- DWUP</a:t>
          </a:r>
          <a:endParaRPr lang="pl-PL" sz="1400" dirty="0">
            <a:latin typeface="Calibri" panose="020F0502020204030204" pitchFamily="34" charset="0"/>
          </a:endParaRPr>
        </a:p>
      </dgm:t>
    </dgm:pt>
    <dgm:pt modelId="{6B278C9A-72AF-4556-B1AB-7FE4E5F9A951}" type="parTrans" cxnId="{4DB6F255-629E-4251-AC8F-4306C1B2C8B3}">
      <dgm:prSet custT="1"/>
      <dgm:spPr/>
      <dgm:t>
        <a:bodyPr/>
        <a:lstStyle/>
        <a:p>
          <a:endParaRPr lang="pl-PL" sz="400">
            <a:latin typeface="Calibri" panose="020F0502020204030204" pitchFamily="34" charset="0"/>
          </a:endParaRPr>
        </a:p>
      </dgm:t>
    </dgm:pt>
    <dgm:pt modelId="{B7B1F50E-9D4F-4E0C-B5BA-E70AD3187A4B}" type="sibTrans" cxnId="{4DB6F255-629E-4251-AC8F-4306C1B2C8B3}">
      <dgm:prSet/>
      <dgm:spPr/>
      <dgm:t>
        <a:bodyPr/>
        <a:lstStyle/>
        <a:p>
          <a:endParaRPr lang="pl-PL" sz="1600">
            <a:latin typeface="Calibri" panose="020F0502020204030204" pitchFamily="34" charset="0"/>
          </a:endParaRPr>
        </a:p>
      </dgm:t>
    </dgm:pt>
    <dgm:pt modelId="{4934E191-4E48-42BE-ADBD-586621D027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/>
            <a:t>Dostęp do wysokiej jakości usług zdrowotnych </a:t>
          </a:r>
          <a:r>
            <a:rPr lang="pl-PL" sz="1400" dirty="0" smtClean="0">
              <a:latin typeface="Calibri" panose="020F0502020204030204" pitchFamily="34" charset="0"/>
            </a:rPr>
            <a:t>(</a:t>
          </a:r>
          <a:r>
            <a:rPr lang="pl-PL" sz="1400" dirty="0" smtClean="0">
              <a:latin typeface="Calibri" panose="020F0502020204030204" pitchFamily="34" charset="0"/>
            </a:rPr>
            <a:t>9.3) - </a:t>
          </a:r>
          <a:r>
            <a:rPr lang="pl-PL" sz="1400" dirty="0" smtClean="0">
              <a:latin typeface="Calibri" panose="020F0502020204030204" pitchFamily="34" charset="0"/>
            </a:rPr>
            <a:t>10 </a:t>
          </a:r>
          <a:r>
            <a:rPr lang="pl-PL" sz="1400" dirty="0" smtClean="0">
              <a:latin typeface="Calibri" panose="020F0502020204030204" pitchFamily="34" charset="0"/>
            </a:rPr>
            <a:t>000 000 </a:t>
          </a:r>
          <a:r>
            <a:rPr lang="pl-PL" sz="1400" dirty="0" smtClean="0">
              <a:latin typeface="Calibri" panose="020F0502020204030204" pitchFamily="34" charset="0"/>
            </a:rPr>
            <a:t>Euro </a:t>
          </a:r>
          <a:r>
            <a:rPr lang="pl-PL" sz="1400" dirty="0" smtClean="0"/>
            <a:t>- DWUP</a:t>
          </a:r>
          <a:endParaRPr lang="pl-PL" sz="1400" dirty="0">
            <a:latin typeface="Calibri" panose="020F0502020204030204" pitchFamily="34" charset="0"/>
          </a:endParaRPr>
        </a:p>
      </dgm:t>
    </dgm:pt>
    <dgm:pt modelId="{5E338092-D916-4655-9AFC-71299DA6537C}" type="parTrans" cxnId="{74624F16-9E44-4C7B-B487-B60A391159FA}">
      <dgm:prSet custT="1"/>
      <dgm:spPr/>
      <dgm:t>
        <a:bodyPr/>
        <a:lstStyle/>
        <a:p>
          <a:endParaRPr lang="pl-PL" sz="400">
            <a:latin typeface="Calibri" panose="020F0502020204030204" pitchFamily="34" charset="0"/>
          </a:endParaRPr>
        </a:p>
      </dgm:t>
    </dgm:pt>
    <dgm:pt modelId="{C7066313-A9A1-46CE-AED4-ED8ED41EF824}" type="sibTrans" cxnId="{74624F16-9E44-4C7B-B487-B60A391159FA}">
      <dgm:prSet/>
      <dgm:spPr/>
      <dgm:t>
        <a:bodyPr/>
        <a:lstStyle/>
        <a:p>
          <a:endParaRPr lang="pl-PL" sz="1600">
            <a:latin typeface="Calibri" panose="020F0502020204030204" pitchFamily="34" charset="0"/>
          </a:endParaRPr>
        </a:p>
      </dgm:t>
    </dgm:pt>
    <dgm:pt modelId="{5E8112FA-934E-47A1-B434-8C11864D53A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400" dirty="0" smtClean="0">
              <a:latin typeface="Calibri" panose="020F0502020204030204" pitchFamily="34" charset="0"/>
            </a:rPr>
            <a:t>Wspieranie gospodarki społecznej (</a:t>
          </a:r>
          <a:r>
            <a:rPr lang="pl-PL" sz="1400" dirty="0" smtClean="0">
              <a:latin typeface="Calibri" panose="020F0502020204030204" pitchFamily="34" charset="0"/>
            </a:rPr>
            <a:t>9.4) </a:t>
          </a:r>
          <a:r>
            <a:rPr lang="pl-PL" sz="1400" dirty="0" smtClean="0">
              <a:latin typeface="Calibri" panose="020F0502020204030204" pitchFamily="34" charset="0"/>
            </a:rPr>
            <a:t>- 8 000 000 </a:t>
          </a:r>
          <a:r>
            <a:rPr lang="pl-PL" sz="1400" dirty="0" smtClean="0">
              <a:latin typeface="Calibri" panose="020F0502020204030204" pitchFamily="34" charset="0"/>
            </a:rPr>
            <a:t>Euro </a:t>
          </a:r>
          <a:r>
            <a:rPr lang="pl-PL" sz="1400" dirty="0" smtClean="0"/>
            <a:t>- DWUP</a:t>
          </a:r>
          <a:endParaRPr lang="pl-PL" sz="1400" dirty="0">
            <a:latin typeface="Calibri" panose="020F0502020204030204" pitchFamily="34" charset="0"/>
          </a:endParaRPr>
        </a:p>
      </dgm:t>
    </dgm:pt>
    <dgm:pt modelId="{51AF0142-3FBD-450D-AA45-1A673BE2F3AB}" type="parTrans" cxnId="{80FFA314-856F-49BB-93EB-48CE26E1C640}">
      <dgm:prSet/>
      <dgm:spPr/>
      <dgm:t>
        <a:bodyPr/>
        <a:lstStyle/>
        <a:p>
          <a:endParaRPr lang="pl-PL"/>
        </a:p>
      </dgm:t>
    </dgm:pt>
    <dgm:pt modelId="{4B8A2792-FFA3-448A-BA9D-4C4B076623A3}" type="sibTrans" cxnId="{80FFA314-856F-49BB-93EB-48CE26E1C640}">
      <dgm:prSet/>
      <dgm:spPr/>
      <dgm:t>
        <a:bodyPr/>
        <a:lstStyle/>
        <a:p>
          <a:endParaRPr lang="pl-PL"/>
        </a:p>
      </dgm:t>
    </dgm:pt>
    <dgm:pt modelId="{36778E4B-CC8F-4DC5-A886-827C34AB6D8E}" type="pres">
      <dgm:prSet presAssocID="{BA5B80D9-FC13-456A-A709-8B2F2415DC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D1D863-59F2-481F-A578-D0567F675D61}" type="pres">
      <dgm:prSet presAssocID="{A963A804-EA04-44AC-BB65-FCC7F6C8A043}" presName="root1" presStyleCnt="0"/>
      <dgm:spPr/>
    </dgm:pt>
    <dgm:pt modelId="{754D2DFD-F1C6-4EC2-A2C1-C4045AEA141E}" type="pres">
      <dgm:prSet presAssocID="{A963A804-EA04-44AC-BB65-FCC7F6C8A043}" presName="LevelOneTextNode" presStyleLbl="node0" presStyleIdx="0" presStyleCnt="2" custLinFactNeighborX="7967" custLinFactNeighborY="-2027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C1B1C4C-5032-452B-954E-556DCCB6E1E4}" type="pres">
      <dgm:prSet presAssocID="{A963A804-EA04-44AC-BB65-FCC7F6C8A043}" presName="level2hierChild" presStyleCnt="0"/>
      <dgm:spPr/>
    </dgm:pt>
    <dgm:pt modelId="{F6EE6C72-8858-490F-810A-EEFF3DAB7E4A}" type="pres">
      <dgm:prSet presAssocID="{30DB60BC-5373-475A-B1F0-F02EBD483084}" presName="conn2-1" presStyleLbl="parChTrans1D2" presStyleIdx="0" presStyleCnt="3"/>
      <dgm:spPr/>
      <dgm:t>
        <a:bodyPr/>
        <a:lstStyle/>
        <a:p>
          <a:endParaRPr lang="pl-PL"/>
        </a:p>
      </dgm:t>
    </dgm:pt>
    <dgm:pt modelId="{22AECD01-E7D2-4371-BE31-3A86AC42E55D}" type="pres">
      <dgm:prSet presAssocID="{30DB60BC-5373-475A-B1F0-F02EBD483084}" presName="connTx" presStyleLbl="parChTrans1D2" presStyleIdx="0" presStyleCnt="3"/>
      <dgm:spPr/>
      <dgm:t>
        <a:bodyPr/>
        <a:lstStyle/>
        <a:p>
          <a:endParaRPr lang="pl-PL"/>
        </a:p>
      </dgm:t>
    </dgm:pt>
    <dgm:pt modelId="{B9DE2457-9B1D-4612-AAB6-F514C3F785F3}" type="pres">
      <dgm:prSet presAssocID="{9E5700B2-CE5C-4322-A462-55ED8F8A2DC7}" presName="root2" presStyleCnt="0"/>
      <dgm:spPr/>
    </dgm:pt>
    <dgm:pt modelId="{09DD7597-F989-4463-99C0-7EFDA595F79D}" type="pres">
      <dgm:prSet presAssocID="{9E5700B2-CE5C-4322-A462-55ED8F8A2DC7}" presName="LevelTwoTextNode" presStyleLbl="node2" presStyleIdx="0" presStyleCnt="3" custScaleX="171618" custScaleY="31238" custLinFactNeighborX="3104" custLinFactNeighborY="-3512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9E8019-2EAD-48E4-983E-0AC43DDE884C}" type="pres">
      <dgm:prSet presAssocID="{9E5700B2-CE5C-4322-A462-55ED8F8A2DC7}" presName="level3hierChild" presStyleCnt="0"/>
      <dgm:spPr/>
    </dgm:pt>
    <dgm:pt modelId="{5FE2471B-45ED-4531-B6DB-3A04644C0349}" type="pres">
      <dgm:prSet presAssocID="{6B278C9A-72AF-4556-B1AB-7FE4E5F9A951}" presName="conn2-1" presStyleLbl="parChTrans1D2" presStyleIdx="1" presStyleCnt="3"/>
      <dgm:spPr/>
      <dgm:t>
        <a:bodyPr/>
        <a:lstStyle/>
        <a:p>
          <a:endParaRPr lang="pl-PL"/>
        </a:p>
      </dgm:t>
    </dgm:pt>
    <dgm:pt modelId="{A609D0A0-7A01-49F0-850B-57BC40CF1858}" type="pres">
      <dgm:prSet presAssocID="{6B278C9A-72AF-4556-B1AB-7FE4E5F9A951}" presName="connTx" presStyleLbl="parChTrans1D2" presStyleIdx="1" presStyleCnt="3"/>
      <dgm:spPr/>
      <dgm:t>
        <a:bodyPr/>
        <a:lstStyle/>
        <a:p>
          <a:endParaRPr lang="pl-PL"/>
        </a:p>
      </dgm:t>
    </dgm:pt>
    <dgm:pt modelId="{87C71272-4C51-4616-871F-6A5BD7C19F18}" type="pres">
      <dgm:prSet presAssocID="{0BEC1A0A-70CA-4401-B028-4D0449FECD79}" presName="root2" presStyleCnt="0"/>
      <dgm:spPr/>
    </dgm:pt>
    <dgm:pt modelId="{60DAEB24-E927-43D5-A35D-FCF6764637E6}" type="pres">
      <dgm:prSet presAssocID="{0BEC1A0A-70CA-4401-B028-4D0449FECD79}" presName="LevelTwoTextNode" presStyleLbl="node2" presStyleIdx="1" presStyleCnt="3" custScaleX="177418" custScaleY="58715" custLinFactNeighborX="-135" custLinFactNeighborY="-2272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51095D0-9FD5-4C35-9537-7E01FF1B910B}" type="pres">
      <dgm:prSet presAssocID="{0BEC1A0A-70CA-4401-B028-4D0449FECD79}" presName="level3hierChild" presStyleCnt="0"/>
      <dgm:spPr/>
    </dgm:pt>
    <dgm:pt modelId="{31AA540E-AC40-4F40-86F4-4D3286573D09}" type="pres">
      <dgm:prSet presAssocID="{5E338092-D916-4655-9AFC-71299DA6537C}" presName="conn2-1" presStyleLbl="parChTrans1D2" presStyleIdx="2" presStyleCnt="3"/>
      <dgm:spPr/>
      <dgm:t>
        <a:bodyPr/>
        <a:lstStyle/>
        <a:p>
          <a:endParaRPr lang="pl-PL"/>
        </a:p>
      </dgm:t>
    </dgm:pt>
    <dgm:pt modelId="{E683E3CC-4CB2-4122-AE83-C2855E3F74D6}" type="pres">
      <dgm:prSet presAssocID="{5E338092-D916-4655-9AFC-71299DA6537C}" presName="connTx" presStyleLbl="parChTrans1D2" presStyleIdx="2" presStyleCnt="3"/>
      <dgm:spPr/>
      <dgm:t>
        <a:bodyPr/>
        <a:lstStyle/>
        <a:p>
          <a:endParaRPr lang="pl-PL"/>
        </a:p>
      </dgm:t>
    </dgm:pt>
    <dgm:pt modelId="{F5791F98-1664-4FC3-BFD8-0B577D529647}" type="pres">
      <dgm:prSet presAssocID="{4934E191-4E48-42BE-ADBD-586621D0272D}" presName="root2" presStyleCnt="0"/>
      <dgm:spPr/>
    </dgm:pt>
    <dgm:pt modelId="{BFB6A9BC-1BCD-4FE4-B90F-DDDC7B87C90E}" type="pres">
      <dgm:prSet presAssocID="{4934E191-4E48-42BE-ADBD-586621D0272D}" presName="LevelTwoTextNode" presStyleLbl="node2" presStyleIdx="2" presStyleCnt="3" custScaleX="174990" custScaleY="47661" custLinFactNeighborX="-135" custLinFactNeighborY="-1363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5D1EBA-4823-4AEA-997B-99EE0CB43C6A}" type="pres">
      <dgm:prSet presAssocID="{4934E191-4E48-42BE-ADBD-586621D0272D}" presName="level3hierChild" presStyleCnt="0"/>
      <dgm:spPr/>
    </dgm:pt>
    <dgm:pt modelId="{BA8BAEF0-4106-4DB1-B0E4-0B52798C1793}" type="pres">
      <dgm:prSet presAssocID="{5E8112FA-934E-47A1-B434-8C11864D53AD}" presName="root1" presStyleCnt="0"/>
      <dgm:spPr/>
    </dgm:pt>
    <dgm:pt modelId="{9CC41301-1ACC-4ACE-811A-CCF517965894}" type="pres">
      <dgm:prSet presAssocID="{5E8112FA-934E-47A1-B434-8C11864D53AD}" presName="LevelOneTextNode" presStyleLbl="node0" presStyleIdx="1" presStyleCnt="2" custScaleX="174990" custScaleY="47661" custLinFactX="39248" custLinFactNeighborX="100000" custLinFactNeighborY="-647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E28A30A-2442-4704-A00A-282B6F12B470}" type="pres">
      <dgm:prSet presAssocID="{5E8112FA-934E-47A1-B434-8C11864D53AD}" presName="level2hierChild" presStyleCnt="0"/>
      <dgm:spPr/>
    </dgm:pt>
  </dgm:ptLst>
  <dgm:cxnLst>
    <dgm:cxn modelId="{80FFA314-856F-49BB-93EB-48CE26E1C640}" srcId="{BA5B80D9-FC13-456A-A709-8B2F2415DC5B}" destId="{5E8112FA-934E-47A1-B434-8C11864D53AD}" srcOrd="1" destOrd="0" parTransId="{51AF0142-3FBD-450D-AA45-1A673BE2F3AB}" sibTransId="{4B8A2792-FFA3-448A-BA9D-4C4B076623A3}"/>
    <dgm:cxn modelId="{14988D0A-5C61-4AF5-AA09-7134E00253B7}" type="presOf" srcId="{30DB60BC-5373-475A-B1F0-F02EBD483084}" destId="{22AECD01-E7D2-4371-BE31-3A86AC42E55D}" srcOrd="1" destOrd="0" presId="urn:microsoft.com/office/officeart/2005/8/layout/hierarchy2"/>
    <dgm:cxn modelId="{BD590D41-D062-42EE-9600-EB802C8CCE4D}" type="presOf" srcId="{BA5B80D9-FC13-456A-A709-8B2F2415DC5B}" destId="{36778E4B-CC8F-4DC5-A886-827C34AB6D8E}" srcOrd="0" destOrd="0" presId="urn:microsoft.com/office/officeart/2005/8/layout/hierarchy2"/>
    <dgm:cxn modelId="{4C51F0DF-40ED-4E22-A154-D293FE61A6AE}" type="presOf" srcId="{6B278C9A-72AF-4556-B1AB-7FE4E5F9A951}" destId="{5FE2471B-45ED-4531-B6DB-3A04644C0349}" srcOrd="0" destOrd="0" presId="urn:microsoft.com/office/officeart/2005/8/layout/hierarchy2"/>
    <dgm:cxn modelId="{4DB6F255-629E-4251-AC8F-4306C1B2C8B3}" srcId="{A963A804-EA04-44AC-BB65-FCC7F6C8A043}" destId="{0BEC1A0A-70CA-4401-B028-4D0449FECD79}" srcOrd="1" destOrd="0" parTransId="{6B278C9A-72AF-4556-B1AB-7FE4E5F9A951}" sibTransId="{B7B1F50E-9D4F-4E0C-B5BA-E70AD3187A4B}"/>
    <dgm:cxn modelId="{6DC476D6-1E1B-45B2-A92A-4398DB65C690}" srcId="{BA5B80D9-FC13-456A-A709-8B2F2415DC5B}" destId="{A963A804-EA04-44AC-BB65-FCC7F6C8A043}" srcOrd="0" destOrd="0" parTransId="{7B141AD2-7C52-4B91-8FDE-525A08476FC0}" sibTransId="{2DC983F9-FD49-4562-BC3E-13DAE7161F0B}"/>
    <dgm:cxn modelId="{74624F16-9E44-4C7B-B487-B60A391159FA}" srcId="{A963A804-EA04-44AC-BB65-FCC7F6C8A043}" destId="{4934E191-4E48-42BE-ADBD-586621D0272D}" srcOrd="2" destOrd="0" parTransId="{5E338092-D916-4655-9AFC-71299DA6537C}" sibTransId="{C7066313-A9A1-46CE-AED4-ED8ED41EF824}"/>
    <dgm:cxn modelId="{8C50900E-10BB-4547-B190-65F6295C4EF1}" type="presOf" srcId="{0BEC1A0A-70CA-4401-B028-4D0449FECD79}" destId="{60DAEB24-E927-43D5-A35D-FCF6764637E6}" srcOrd="0" destOrd="0" presId="urn:microsoft.com/office/officeart/2005/8/layout/hierarchy2"/>
    <dgm:cxn modelId="{AB84BCC3-17AF-4E0F-BB2B-8646C98FF2C9}" type="presOf" srcId="{5E338092-D916-4655-9AFC-71299DA6537C}" destId="{31AA540E-AC40-4F40-86F4-4D3286573D09}" srcOrd="0" destOrd="0" presId="urn:microsoft.com/office/officeart/2005/8/layout/hierarchy2"/>
    <dgm:cxn modelId="{92D93F89-B6DF-4EA0-9F08-4D6915F55578}" type="presOf" srcId="{30DB60BC-5373-475A-B1F0-F02EBD483084}" destId="{F6EE6C72-8858-490F-810A-EEFF3DAB7E4A}" srcOrd="0" destOrd="0" presId="urn:microsoft.com/office/officeart/2005/8/layout/hierarchy2"/>
    <dgm:cxn modelId="{E04C9336-F5F2-4C3C-88AF-97C349F90477}" type="presOf" srcId="{A963A804-EA04-44AC-BB65-FCC7F6C8A043}" destId="{754D2DFD-F1C6-4EC2-A2C1-C4045AEA141E}" srcOrd="0" destOrd="0" presId="urn:microsoft.com/office/officeart/2005/8/layout/hierarchy2"/>
    <dgm:cxn modelId="{BE2DD9CB-D110-423F-9D1C-00E7A6F2578D}" type="presOf" srcId="{5E8112FA-934E-47A1-B434-8C11864D53AD}" destId="{9CC41301-1ACC-4ACE-811A-CCF517965894}" srcOrd="0" destOrd="0" presId="urn:microsoft.com/office/officeart/2005/8/layout/hierarchy2"/>
    <dgm:cxn modelId="{B38B64B1-87ED-451C-B654-229A7E8ACE3C}" type="presOf" srcId="{9E5700B2-CE5C-4322-A462-55ED8F8A2DC7}" destId="{09DD7597-F989-4463-99C0-7EFDA595F79D}" srcOrd="0" destOrd="0" presId="urn:microsoft.com/office/officeart/2005/8/layout/hierarchy2"/>
    <dgm:cxn modelId="{BA76B2D6-90F9-4758-B2ED-1131F82F8A97}" type="presOf" srcId="{4934E191-4E48-42BE-ADBD-586621D0272D}" destId="{BFB6A9BC-1BCD-4FE4-B90F-DDDC7B87C90E}" srcOrd="0" destOrd="0" presId="urn:microsoft.com/office/officeart/2005/8/layout/hierarchy2"/>
    <dgm:cxn modelId="{7CCDEC69-E790-426F-A6DD-4D551F2EABF4}" type="presOf" srcId="{6B278C9A-72AF-4556-B1AB-7FE4E5F9A951}" destId="{A609D0A0-7A01-49F0-850B-57BC40CF1858}" srcOrd="1" destOrd="0" presId="urn:microsoft.com/office/officeart/2005/8/layout/hierarchy2"/>
    <dgm:cxn modelId="{301F6BF3-A2C9-4A12-859B-7D8E85C2AE88}" srcId="{A963A804-EA04-44AC-BB65-FCC7F6C8A043}" destId="{9E5700B2-CE5C-4322-A462-55ED8F8A2DC7}" srcOrd="0" destOrd="0" parTransId="{30DB60BC-5373-475A-B1F0-F02EBD483084}" sibTransId="{6DCA8472-45EE-4BDB-85CC-375AB36FAB43}"/>
    <dgm:cxn modelId="{624672F2-DD07-4E33-BA06-C4C24FEC3F71}" type="presOf" srcId="{5E338092-D916-4655-9AFC-71299DA6537C}" destId="{E683E3CC-4CB2-4122-AE83-C2855E3F74D6}" srcOrd="1" destOrd="0" presId="urn:microsoft.com/office/officeart/2005/8/layout/hierarchy2"/>
    <dgm:cxn modelId="{DA72348A-4C86-47D4-AB40-C91D40589BEA}" type="presParOf" srcId="{36778E4B-CC8F-4DC5-A886-827C34AB6D8E}" destId="{9AD1D863-59F2-481F-A578-D0567F675D61}" srcOrd="0" destOrd="0" presId="urn:microsoft.com/office/officeart/2005/8/layout/hierarchy2"/>
    <dgm:cxn modelId="{2CEAB2F0-C426-4FAC-AD28-203120369660}" type="presParOf" srcId="{9AD1D863-59F2-481F-A578-D0567F675D61}" destId="{754D2DFD-F1C6-4EC2-A2C1-C4045AEA141E}" srcOrd="0" destOrd="0" presId="urn:microsoft.com/office/officeart/2005/8/layout/hierarchy2"/>
    <dgm:cxn modelId="{F2ABB2B2-BE00-4078-9299-783E47A76A89}" type="presParOf" srcId="{9AD1D863-59F2-481F-A578-D0567F675D61}" destId="{9C1B1C4C-5032-452B-954E-556DCCB6E1E4}" srcOrd="1" destOrd="0" presId="urn:microsoft.com/office/officeart/2005/8/layout/hierarchy2"/>
    <dgm:cxn modelId="{883ED555-798D-4C56-A61F-CEFA25FB0E42}" type="presParOf" srcId="{9C1B1C4C-5032-452B-954E-556DCCB6E1E4}" destId="{F6EE6C72-8858-490F-810A-EEFF3DAB7E4A}" srcOrd="0" destOrd="0" presId="urn:microsoft.com/office/officeart/2005/8/layout/hierarchy2"/>
    <dgm:cxn modelId="{E42612C0-A117-4FFD-AB19-69CBCE35918E}" type="presParOf" srcId="{F6EE6C72-8858-490F-810A-EEFF3DAB7E4A}" destId="{22AECD01-E7D2-4371-BE31-3A86AC42E55D}" srcOrd="0" destOrd="0" presId="urn:microsoft.com/office/officeart/2005/8/layout/hierarchy2"/>
    <dgm:cxn modelId="{3A6C7842-6456-4154-9F6D-2A6563EFBAF5}" type="presParOf" srcId="{9C1B1C4C-5032-452B-954E-556DCCB6E1E4}" destId="{B9DE2457-9B1D-4612-AAB6-F514C3F785F3}" srcOrd="1" destOrd="0" presId="urn:microsoft.com/office/officeart/2005/8/layout/hierarchy2"/>
    <dgm:cxn modelId="{04316E13-CFAC-40AE-8228-A78D2DFC1116}" type="presParOf" srcId="{B9DE2457-9B1D-4612-AAB6-F514C3F785F3}" destId="{09DD7597-F989-4463-99C0-7EFDA595F79D}" srcOrd="0" destOrd="0" presId="urn:microsoft.com/office/officeart/2005/8/layout/hierarchy2"/>
    <dgm:cxn modelId="{F1143373-013B-44AE-9EF8-28D9B3824C61}" type="presParOf" srcId="{B9DE2457-9B1D-4612-AAB6-F514C3F785F3}" destId="{EB9E8019-2EAD-48E4-983E-0AC43DDE884C}" srcOrd="1" destOrd="0" presId="urn:microsoft.com/office/officeart/2005/8/layout/hierarchy2"/>
    <dgm:cxn modelId="{4DC62CC8-E6B8-43DE-A103-7C322C067F61}" type="presParOf" srcId="{9C1B1C4C-5032-452B-954E-556DCCB6E1E4}" destId="{5FE2471B-45ED-4531-B6DB-3A04644C0349}" srcOrd="2" destOrd="0" presId="urn:microsoft.com/office/officeart/2005/8/layout/hierarchy2"/>
    <dgm:cxn modelId="{F3607423-2130-4805-8EB5-D3C39EB715A9}" type="presParOf" srcId="{5FE2471B-45ED-4531-B6DB-3A04644C0349}" destId="{A609D0A0-7A01-49F0-850B-57BC40CF1858}" srcOrd="0" destOrd="0" presId="urn:microsoft.com/office/officeart/2005/8/layout/hierarchy2"/>
    <dgm:cxn modelId="{35132C8A-A8CA-43AC-89C1-56A15F5714B9}" type="presParOf" srcId="{9C1B1C4C-5032-452B-954E-556DCCB6E1E4}" destId="{87C71272-4C51-4616-871F-6A5BD7C19F18}" srcOrd="3" destOrd="0" presId="urn:microsoft.com/office/officeart/2005/8/layout/hierarchy2"/>
    <dgm:cxn modelId="{0708F1DC-3F14-47A9-816D-615E63EE0FAC}" type="presParOf" srcId="{87C71272-4C51-4616-871F-6A5BD7C19F18}" destId="{60DAEB24-E927-43D5-A35D-FCF6764637E6}" srcOrd="0" destOrd="0" presId="urn:microsoft.com/office/officeart/2005/8/layout/hierarchy2"/>
    <dgm:cxn modelId="{A6372F90-8E41-4DCC-94E6-1C6FE283C573}" type="presParOf" srcId="{87C71272-4C51-4616-871F-6A5BD7C19F18}" destId="{951095D0-9FD5-4C35-9537-7E01FF1B910B}" srcOrd="1" destOrd="0" presId="urn:microsoft.com/office/officeart/2005/8/layout/hierarchy2"/>
    <dgm:cxn modelId="{5EA664FD-29AA-4151-ABAF-6FC001500119}" type="presParOf" srcId="{9C1B1C4C-5032-452B-954E-556DCCB6E1E4}" destId="{31AA540E-AC40-4F40-86F4-4D3286573D09}" srcOrd="4" destOrd="0" presId="urn:microsoft.com/office/officeart/2005/8/layout/hierarchy2"/>
    <dgm:cxn modelId="{2A2B76CD-7C71-486C-99D4-FE5874B9323D}" type="presParOf" srcId="{31AA540E-AC40-4F40-86F4-4D3286573D09}" destId="{E683E3CC-4CB2-4122-AE83-C2855E3F74D6}" srcOrd="0" destOrd="0" presId="urn:microsoft.com/office/officeart/2005/8/layout/hierarchy2"/>
    <dgm:cxn modelId="{0A25185D-9D06-4C2D-A4E3-2A95491EF812}" type="presParOf" srcId="{9C1B1C4C-5032-452B-954E-556DCCB6E1E4}" destId="{F5791F98-1664-4FC3-BFD8-0B577D529647}" srcOrd="5" destOrd="0" presId="urn:microsoft.com/office/officeart/2005/8/layout/hierarchy2"/>
    <dgm:cxn modelId="{7CDACA68-847E-4D0E-9E2D-E9210446DB7A}" type="presParOf" srcId="{F5791F98-1664-4FC3-BFD8-0B577D529647}" destId="{BFB6A9BC-1BCD-4FE4-B90F-DDDC7B87C90E}" srcOrd="0" destOrd="0" presId="urn:microsoft.com/office/officeart/2005/8/layout/hierarchy2"/>
    <dgm:cxn modelId="{60E8850D-A45B-4316-AE62-77B7CA8E28DF}" type="presParOf" srcId="{F5791F98-1664-4FC3-BFD8-0B577D529647}" destId="{C15D1EBA-4823-4AEA-997B-99EE0CB43C6A}" srcOrd="1" destOrd="0" presId="urn:microsoft.com/office/officeart/2005/8/layout/hierarchy2"/>
    <dgm:cxn modelId="{F71A8CB5-72AD-43A9-867E-4520692F166A}" type="presParOf" srcId="{36778E4B-CC8F-4DC5-A886-827C34AB6D8E}" destId="{BA8BAEF0-4106-4DB1-B0E4-0B52798C1793}" srcOrd="1" destOrd="0" presId="urn:microsoft.com/office/officeart/2005/8/layout/hierarchy2"/>
    <dgm:cxn modelId="{1194DE82-0762-4814-B676-FD851C96E4DE}" type="presParOf" srcId="{BA8BAEF0-4106-4DB1-B0E4-0B52798C1793}" destId="{9CC41301-1ACC-4ACE-811A-CCF517965894}" srcOrd="0" destOrd="0" presId="urn:microsoft.com/office/officeart/2005/8/layout/hierarchy2"/>
    <dgm:cxn modelId="{E9574475-3770-49F6-AA4C-6EF8D5F6FA14}" type="presParOf" srcId="{BA8BAEF0-4106-4DB1-B0E4-0B52798C1793}" destId="{DE28A30A-2442-4704-A00A-282B6F12B4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2DFD-F1C6-4EC2-A2C1-C4045AEA141E}">
      <dsp:nvSpPr>
        <dsp:cNvPr id="0" name=""/>
        <dsp:cNvSpPr/>
      </dsp:nvSpPr>
      <dsp:spPr>
        <a:xfrm>
          <a:off x="195966" y="531780"/>
          <a:ext cx="2188508" cy="109425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Calibri" pitchFamily="34" charset="0"/>
            </a:rPr>
            <a:t>Oś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Calibri" pitchFamily="34" charset="0"/>
            </a:rPr>
            <a:t>Przedsiębiorstwa i innowacje</a:t>
          </a:r>
          <a:endParaRPr lang="pl-PL" sz="1400" b="1" kern="1200" dirty="0">
            <a:latin typeface="Calibri" pitchFamily="34" charset="0"/>
          </a:endParaRPr>
        </a:p>
      </dsp:txBody>
      <dsp:txXfrm>
        <a:off x="228016" y="563830"/>
        <a:ext cx="2124408" cy="1030154"/>
      </dsp:txXfrm>
    </dsp:sp>
    <dsp:sp modelId="{F6EE6C72-8858-490F-810A-EEFF3DAB7E4A}">
      <dsp:nvSpPr>
        <dsp:cNvPr id="0" name=""/>
        <dsp:cNvSpPr/>
      </dsp:nvSpPr>
      <dsp:spPr>
        <a:xfrm rot="19247082">
          <a:off x="2242060" y="643138"/>
          <a:ext cx="1264646" cy="71982"/>
        </a:xfrm>
        <a:custGeom>
          <a:avLst/>
          <a:gdLst/>
          <a:ahLst/>
          <a:cxnLst/>
          <a:rect l="0" t="0" r="0" b="0"/>
          <a:pathLst>
            <a:path>
              <a:moveTo>
                <a:pt x="0" y="35991"/>
              </a:moveTo>
              <a:lnTo>
                <a:pt x="1264646" y="35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 dirty="0">
            <a:latin typeface="Calibri" pitchFamily="34" charset="0"/>
          </a:endParaRPr>
        </a:p>
      </dsp:txBody>
      <dsp:txXfrm>
        <a:off x="2842767" y="647513"/>
        <a:ext cx="63232" cy="63232"/>
      </dsp:txXfrm>
    </dsp:sp>
    <dsp:sp modelId="{09DD7597-F989-4463-99C0-7EFDA595F79D}">
      <dsp:nvSpPr>
        <dsp:cNvPr id="0" name=""/>
        <dsp:cNvSpPr/>
      </dsp:nvSpPr>
      <dsp:spPr>
        <a:xfrm>
          <a:off x="3364292" y="42687"/>
          <a:ext cx="4854900" cy="4733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Wzmacnianie potencjału B+R i wdrożeniowego uczelni i jednostek naukowych </a:t>
          </a:r>
          <a:r>
            <a:rPr lang="pl-PL" sz="1400" b="0" kern="1200" dirty="0" smtClean="0">
              <a:latin typeface="Calibri" pitchFamily="34" charset="0"/>
            </a:rPr>
            <a:t> </a:t>
          </a:r>
          <a:r>
            <a:rPr lang="pl-PL" sz="1400" kern="1200" dirty="0" smtClean="0">
              <a:latin typeface="Calibri" pitchFamily="34" charset="0"/>
            </a:rPr>
            <a:t>(1.1) - 32 800 000 Euro</a:t>
          </a:r>
          <a:endParaRPr lang="pl-PL" sz="1400" kern="1200" dirty="0">
            <a:latin typeface="Calibri" pitchFamily="34" charset="0"/>
          </a:endParaRPr>
        </a:p>
      </dsp:txBody>
      <dsp:txXfrm>
        <a:off x="3378155" y="56550"/>
        <a:ext cx="4827174" cy="445604"/>
      </dsp:txXfrm>
    </dsp:sp>
    <dsp:sp modelId="{5FE2471B-45ED-4531-B6DB-3A04644C0349}">
      <dsp:nvSpPr>
        <dsp:cNvPr id="0" name=""/>
        <dsp:cNvSpPr/>
      </dsp:nvSpPr>
      <dsp:spPr>
        <a:xfrm rot="20551134">
          <a:off x="2360753" y="888626"/>
          <a:ext cx="1027260" cy="71982"/>
        </a:xfrm>
        <a:custGeom>
          <a:avLst/>
          <a:gdLst/>
          <a:ahLst/>
          <a:cxnLst/>
          <a:rect l="0" t="0" r="0" b="0"/>
          <a:pathLst>
            <a:path>
              <a:moveTo>
                <a:pt x="0" y="35991"/>
              </a:moveTo>
              <a:lnTo>
                <a:pt x="1027260" y="35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>
            <a:latin typeface="Calibri" pitchFamily="34" charset="0"/>
          </a:endParaRPr>
        </a:p>
      </dsp:txBody>
      <dsp:txXfrm>
        <a:off x="2848702" y="898936"/>
        <a:ext cx="51363" cy="51363"/>
      </dsp:txXfrm>
    </dsp:sp>
    <dsp:sp modelId="{60DAEB24-E927-43D5-A35D-FCF6764637E6}">
      <dsp:nvSpPr>
        <dsp:cNvPr id="0" name=""/>
        <dsp:cNvSpPr/>
      </dsp:nvSpPr>
      <dsp:spPr>
        <a:xfrm>
          <a:off x="3364292" y="589704"/>
          <a:ext cx="4850632" cy="36124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>
              <a:latin typeface="Calibri" pitchFamily="34" charset="0"/>
            </a:rPr>
            <a:t>Innowacyjne przedsiębiorstwa (1.2) </a:t>
          </a:r>
          <a:r>
            <a:rPr lang="pl-PL" sz="1400" kern="1200" dirty="0" smtClean="0">
              <a:latin typeface="Calibri" pitchFamily="34" charset="0"/>
            </a:rPr>
            <a:t>- 130 703 787 </a:t>
          </a:r>
          <a:r>
            <a:rPr lang="pl-PL" sz="1400" kern="1200" dirty="0" smtClean="0">
              <a:latin typeface="Calibri" pitchFamily="34" charset="0"/>
            </a:rPr>
            <a:t>Euro - DIP</a:t>
          </a:r>
          <a:endParaRPr lang="pl-PL" sz="1400" kern="1200" dirty="0">
            <a:latin typeface="Calibri" pitchFamily="34" charset="0"/>
          </a:endParaRPr>
        </a:p>
      </dsp:txBody>
      <dsp:txXfrm>
        <a:off x="3374873" y="600285"/>
        <a:ext cx="4829470" cy="340084"/>
      </dsp:txXfrm>
    </dsp:sp>
    <dsp:sp modelId="{31AA540E-AC40-4F40-86F4-4D3286573D09}">
      <dsp:nvSpPr>
        <dsp:cNvPr id="0" name=""/>
        <dsp:cNvSpPr/>
      </dsp:nvSpPr>
      <dsp:spPr>
        <a:xfrm rot="578598">
          <a:off x="2377453" y="1126159"/>
          <a:ext cx="993860" cy="71982"/>
        </a:xfrm>
        <a:custGeom>
          <a:avLst/>
          <a:gdLst/>
          <a:ahLst/>
          <a:cxnLst/>
          <a:rect l="0" t="0" r="0" b="0"/>
          <a:pathLst>
            <a:path>
              <a:moveTo>
                <a:pt x="0" y="35991"/>
              </a:moveTo>
              <a:lnTo>
                <a:pt x="993860" y="35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>
            <a:latin typeface="Calibri" pitchFamily="34" charset="0"/>
          </a:endParaRPr>
        </a:p>
      </dsp:txBody>
      <dsp:txXfrm>
        <a:off x="2849537" y="1137303"/>
        <a:ext cx="49693" cy="49693"/>
      </dsp:txXfrm>
    </dsp:sp>
    <dsp:sp modelId="{BFB6A9BC-1BCD-4FE4-B90F-DDDC7B87C90E}">
      <dsp:nvSpPr>
        <dsp:cNvPr id="0" name=""/>
        <dsp:cNvSpPr/>
      </dsp:nvSpPr>
      <dsp:spPr>
        <a:xfrm>
          <a:off x="3364292" y="1031794"/>
          <a:ext cx="4832927" cy="42719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libri" pitchFamily="34" charset="0"/>
            </a:rPr>
            <a:t>Rozwój przedsiębiorczości (1.3) - 62 650 419 </a:t>
          </a:r>
          <a:r>
            <a:rPr lang="pl-PL" sz="1400" kern="1200" dirty="0" smtClean="0">
              <a:latin typeface="Calibri" pitchFamily="34" charset="0"/>
            </a:rPr>
            <a:t>Euro - DIP</a:t>
          </a:r>
          <a:endParaRPr lang="pl-PL" sz="1400" kern="1200" dirty="0">
            <a:latin typeface="Calibri" pitchFamily="34" charset="0"/>
          </a:endParaRPr>
        </a:p>
      </dsp:txBody>
      <dsp:txXfrm>
        <a:off x="3376804" y="1044306"/>
        <a:ext cx="4807903" cy="402172"/>
      </dsp:txXfrm>
    </dsp:sp>
    <dsp:sp modelId="{CF4A6D1B-E90A-40B7-8E44-713D3F409C4B}">
      <dsp:nvSpPr>
        <dsp:cNvPr id="0" name=""/>
        <dsp:cNvSpPr/>
      </dsp:nvSpPr>
      <dsp:spPr>
        <a:xfrm rot="2053117">
          <a:off x="2276926" y="1392306"/>
          <a:ext cx="1242601" cy="71982"/>
        </a:xfrm>
        <a:custGeom>
          <a:avLst/>
          <a:gdLst/>
          <a:ahLst/>
          <a:cxnLst/>
          <a:rect l="0" t="0" r="0" b="0"/>
          <a:pathLst>
            <a:path>
              <a:moveTo>
                <a:pt x="0" y="35991"/>
              </a:moveTo>
              <a:lnTo>
                <a:pt x="1242601" y="35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latin typeface="Calibri" pitchFamily="34" charset="0"/>
          </a:endParaRPr>
        </a:p>
      </dsp:txBody>
      <dsp:txXfrm>
        <a:off x="2867162" y="1397232"/>
        <a:ext cx="62130" cy="62130"/>
      </dsp:txXfrm>
    </dsp:sp>
    <dsp:sp modelId="{F65BE2F9-793A-47FA-8556-C1D9715F1186}">
      <dsp:nvSpPr>
        <dsp:cNvPr id="0" name=""/>
        <dsp:cNvSpPr/>
      </dsp:nvSpPr>
      <dsp:spPr>
        <a:xfrm>
          <a:off x="3411980" y="1584174"/>
          <a:ext cx="4754141" cy="3870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>
              <a:latin typeface="Calibri" pitchFamily="34" charset="0"/>
            </a:rPr>
            <a:t>Internacjonalizacja przedsiębiorstw (1.4) </a:t>
          </a:r>
          <a:r>
            <a:rPr lang="pl-PL" sz="1400" kern="1200" dirty="0" smtClean="0">
              <a:latin typeface="Calibri" pitchFamily="34" charset="0"/>
            </a:rPr>
            <a:t>- 19 156 670 </a:t>
          </a:r>
          <a:r>
            <a:rPr lang="pl-PL" sz="1400" kern="1200" dirty="0" smtClean="0">
              <a:latin typeface="Calibri" pitchFamily="34" charset="0"/>
            </a:rPr>
            <a:t>Euro - DIP</a:t>
          </a:r>
          <a:endParaRPr lang="pl-PL" sz="1400" kern="1200" dirty="0">
            <a:latin typeface="Calibri" pitchFamily="34" charset="0"/>
          </a:endParaRPr>
        </a:p>
      </dsp:txBody>
      <dsp:txXfrm>
        <a:off x="3423316" y="1595510"/>
        <a:ext cx="4731469" cy="364354"/>
      </dsp:txXfrm>
    </dsp:sp>
    <dsp:sp modelId="{733EE196-7814-4519-B00E-58AD253AF152}">
      <dsp:nvSpPr>
        <dsp:cNvPr id="0" name=""/>
        <dsp:cNvSpPr/>
      </dsp:nvSpPr>
      <dsp:spPr>
        <a:xfrm rot="3096179">
          <a:off x="2071071" y="1691180"/>
          <a:ext cx="1654312" cy="71982"/>
        </a:xfrm>
        <a:custGeom>
          <a:avLst/>
          <a:gdLst/>
          <a:ahLst/>
          <a:cxnLst/>
          <a:rect l="0" t="0" r="0" b="0"/>
          <a:pathLst>
            <a:path>
              <a:moveTo>
                <a:pt x="0" y="35991"/>
              </a:moveTo>
              <a:lnTo>
                <a:pt x="1654312" y="35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>
            <a:latin typeface="Calibri" pitchFamily="34" charset="0"/>
          </a:endParaRPr>
        </a:p>
      </dsp:txBody>
      <dsp:txXfrm>
        <a:off x="2856869" y="1685813"/>
        <a:ext cx="82715" cy="82715"/>
      </dsp:txXfrm>
    </dsp:sp>
    <dsp:sp modelId="{800F4603-4DCE-408E-BC55-EE4C35BCA01C}">
      <dsp:nvSpPr>
        <dsp:cNvPr id="0" name=""/>
        <dsp:cNvSpPr/>
      </dsp:nvSpPr>
      <dsp:spPr>
        <a:xfrm>
          <a:off x="3411980" y="2160244"/>
          <a:ext cx="4730002" cy="43038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>
              <a:latin typeface="Calibri" pitchFamily="34" charset="0"/>
            </a:rPr>
            <a:t>Rozwój produktów i usług w MŚP (1.5) - </a:t>
          </a:r>
          <a:r>
            <a:rPr lang="pl-PL" sz="1400" kern="1200" dirty="0" smtClean="0">
              <a:latin typeface="Calibri" pitchFamily="34" charset="0"/>
            </a:rPr>
            <a:t>170 235 842 </a:t>
          </a:r>
          <a:r>
            <a:rPr lang="pl-PL" sz="1400" kern="1200" dirty="0" smtClean="0">
              <a:latin typeface="Calibri" pitchFamily="34" charset="0"/>
            </a:rPr>
            <a:t>Euro - DIP</a:t>
          </a:r>
          <a:endParaRPr lang="pl-PL" sz="1400" kern="1200" dirty="0">
            <a:latin typeface="Calibri" pitchFamily="34" charset="0"/>
          </a:endParaRPr>
        </a:p>
      </dsp:txBody>
      <dsp:txXfrm>
        <a:off x="3424585" y="2172849"/>
        <a:ext cx="4704792" cy="4051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2DFD-F1C6-4EC2-A2C1-C4045AEA141E}">
      <dsp:nvSpPr>
        <dsp:cNvPr id="0" name=""/>
        <dsp:cNvSpPr/>
      </dsp:nvSpPr>
      <dsp:spPr>
        <a:xfrm>
          <a:off x="322006" y="800049"/>
          <a:ext cx="1479044" cy="10731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Oś 10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Edukacja</a:t>
          </a:r>
          <a:endParaRPr lang="pl-PL" sz="1400" b="1" kern="1200" dirty="0"/>
        </a:p>
      </dsp:txBody>
      <dsp:txXfrm>
        <a:off x="353439" y="831482"/>
        <a:ext cx="1416178" cy="1010323"/>
      </dsp:txXfrm>
    </dsp:sp>
    <dsp:sp modelId="{F6EE6C72-8858-490F-810A-EEFF3DAB7E4A}">
      <dsp:nvSpPr>
        <dsp:cNvPr id="0" name=""/>
        <dsp:cNvSpPr/>
      </dsp:nvSpPr>
      <dsp:spPr>
        <a:xfrm rot="16774035">
          <a:off x="1352924" y="782035"/>
          <a:ext cx="1074909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1074909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1863506" y="779791"/>
        <a:ext cx="53745" cy="53745"/>
      </dsp:txXfrm>
    </dsp:sp>
    <dsp:sp modelId="{09DD7597-F989-4463-99C0-7EFDA595F79D}">
      <dsp:nvSpPr>
        <dsp:cNvPr id="0" name=""/>
        <dsp:cNvSpPr/>
      </dsp:nvSpPr>
      <dsp:spPr>
        <a:xfrm>
          <a:off x="1979706" y="82621"/>
          <a:ext cx="7077297" cy="38812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Zapewnienie równego dostępu do edukacji przedszkolnej (10.1) </a:t>
          </a:r>
          <a:r>
            <a:rPr lang="pl-PL" sz="1400" b="0" kern="1200" dirty="0" smtClean="0"/>
            <a:t>– 27 650 000 Euro</a:t>
          </a:r>
          <a:endParaRPr lang="pl-PL" sz="1400" b="0" kern="1200" dirty="0"/>
        </a:p>
      </dsp:txBody>
      <dsp:txXfrm>
        <a:off x="1991074" y="93989"/>
        <a:ext cx="7054561" cy="365391"/>
      </dsp:txXfrm>
    </dsp:sp>
    <dsp:sp modelId="{5FE2471B-45ED-4531-B6DB-3A04644C0349}">
      <dsp:nvSpPr>
        <dsp:cNvPr id="0" name=""/>
        <dsp:cNvSpPr/>
      </dsp:nvSpPr>
      <dsp:spPr>
        <a:xfrm rot="19647281">
          <a:off x="1757582" y="1163098"/>
          <a:ext cx="553624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553624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2020553" y="1173887"/>
        <a:ext cx="27681" cy="27681"/>
      </dsp:txXfrm>
    </dsp:sp>
    <dsp:sp modelId="{60DAEB24-E927-43D5-A35D-FCF6764637E6}">
      <dsp:nvSpPr>
        <dsp:cNvPr id="0" name=""/>
        <dsp:cNvSpPr/>
      </dsp:nvSpPr>
      <dsp:spPr>
        <a:xfrm>
          <a:off x="2267737" y="720081"/>
          <a:ext cx="6774397" cy="6374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Zapewnienie równego dostępu do wysokiej jakości edukacji podstawowej, gimnazjalnej i ponadgimnazjalnej (10.2) - </a:t>
          </a:r>
          <a:r>
            <a:rPr lang="pl-PL" sz="1400" b="0" kern="1200" dirty="0" smtClean="0"/>
            <a:t>51 350 000  Euro</a:t>
          </a:r>
          <a:endParaRPr lang="pl-PL" sz="1400" b="0" kern="1200" dirty="0"/>
        </a:p>
      </dsp:txBody>
      <dsp:txXfrm>
        <a:off x="2286408" y="738752"/>
        <a:ext cx="6737055" cy="600118"/>
      </dsp:txXfrm>
    </dsp:sp>
    <dsp:sp modelId="{31AA540E-AC40-4F40-86F4-4D3286573D09}">
      <dsp:nvSpPr>
        <dsp:cNvPr id="0" name=""/>
        <dsp:cNvSpPr/>
      </dsp:nvSpPr>
      <dsp:spPr>
        <a:xfrm rot="2226903">
          <a:off x="1735626" y="1506897"/>
          <a:ext cx="645931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645931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2042443" y="1515378"/>
        <a:ext cx="32296" cy="32296"/>
      </dsp:txXfrm>
    </dsp:sp>
    <dsp:sp modelId="{BFB6A9BC-1BCD-4FE4-B90F-DDDC7B87C90E}">
      <dsp:nvSpPr>
        <dsp:cNvPr id="0" name=""/>
        <dsp:cNvSpPr/>
      </dsp:nvSpPr>
      <dsp:spPr>
        <a:xfrm>
          <a:off x="2316132" y="1501558"/>
          <a:ext cx="6772978" cy="44970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Poprawa dostępności i wspieranie uczenia się przez całe życie </a:t>
          </a:r>
          <a:br>
            <a:rPr lang="pl-PL" sz="1400" kern="1200" dirty="0" smtClean="0"/>
          </a:br>
          <a:r>
            <a:rPr lang="pl-PL" sz="1400" kern="1200" dirty="0" smtClean="0"/>
            <a:t>(10.3) </a:t>
          </a:r>
          <a:r>
            <a:rPr lang="pl-PL" sz="1400" b="0" kern="1200" dirty="0" smtClean="0"/>
            <a:t>- 17 899 897 Euro</a:t>
          </a:r>
          <a:endParaRPr lang="pl-PL" sz="1400" b="0" kern="1200" dirty="0"/>
        </a:p>
      </dsp:txBody>
      <dsp:txXfrm>
        <a:off x="2329303" y="1514729"/>
        <a:ext cx="6746636" cy="423361"/>
      </dsp:txXfrm>
    </dsp:sp>
    <dsp:sp modelId="{CF4A6D1B-E90A-40B7-8E44-713D3F409C4B}">
      <dsp:nvSpPr>
        <dsp:cNvPr id="0" name=""/>
        <dsp:cNvSpPr/>
      </dsp:nvSpPr>
      <dsp:spPr>
        <a:xfrm rot="4757117">
          <a:off x="1406185" y="1788602"/>
          <a:ext cx="970089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970089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866977" y="1788979"/>
        <a:ext cx="48504" cy="48504"/>
      </dsp:txXfrm>
    </dsp:sp>
    <dsp:sp modelId="{F65BE2F9-793A-47FA-8556-C1D9715F1186}">
      <dsp:nvSpPr>
        <dsp:cNvPr id="0" name=""/>
        <dsp:cNvSpPr/>
      </dsp:nvSpPr>
      <dsp:spPr>
        <a:xfrm>
          <a:off x="1981409" y="2069972"/>
          <a:ext cx="7082206" cy="4396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Dostosowanie systemów kształcenia i szkolenia zawodowego </a:t>
          </a:r>
          <a:br>
            <a:rPr lang="pl-PL" sz="1400" b="0" kern="1200" dirty="0" smtClean="0"/>
          </a:br>
          <a:r>
            <a:rPr lang="pl-PL" sz="1400" b="0" kern="1200" dirty="0" smtClean="0"/>
            <a:t>do potrzeb rynku pracy (10.4) - 59 281 196 Euro</a:t>
          </a:r>
          <a:endParaRPr lang="pl-PL" sz="1400" b="0" kern="1200" dirty="0"/>
        </a:p>
      </dsp:txBody>
      <dsp:txXfrm>
        <a:off x="1994287" y="2082850"/>
        <a:ext cx="7056450" cy="413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5F260-6CCC-4B3A-A1F0-ECF1DD50BBC2}">
      <dsp:nvSpPr>
        <dsp:cNvPr id="0" name=""/>
        <dsp:cNvSpPr/>
      </dsp:nvSpPr>
      <dsp:spPr>
        <a:xfrm>
          <a:off x="10364" y="-43403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F65AD-8100-49CB-AA88-12CD0283D9C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ZIT – Zintegrowane Inwestycje Terytorialne </a:t>
          </a:r>
          <a:endParaRPr lang="pl-PL" sz="2200" kern="1200" dirty="0"/>
        </a:p>
      </dsp:txBody>
      <dsp:txXfrm>
        <a:off x="2262981" y="0"/>
        <a:ext cx="5966618" cy="2149832"/>
      </dsp:txXfrm>
    </dsp:sp>
    <dsp:sp modelId="{541C3FA8-2C1D-45D1-B2CD-DF943C678FF5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FF260-AB90-4057-8556-DC097E392C84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smtClean="0"/>
            <a:t>To nowe narzędzie służące realizacji strategii terytorialnych, przy pomocy którego będą realizowane działania służące zrównoważonemu rozwojowi obszarów miejskich. Warunkiem realizacji Instrumentu ZIT jest opracowanie wspólnej strategii rozwoju obszaru.</a:t>
          </a:r>
          <a:endParaRPr lang="pl-PL" sz="2200" kern="1200"/>
        </a:p>
      </dsp:txBody>
      <dsp:txXfrm>
        <a:off x="2262981" y="2149832"/>
        <a:ext cx="5966618" cy="2149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4764B-C5D5-4649-9FBB-F69B6261C09E}">
      <dsp:nvSpPr>
        <dsp:cNvPr id="0" name=""/>
        <dsp:cNvSpPr/>
      </dsp:nvSpPr>
      <dsp:spPr>
        <a:xfrm>
          <a:off x="826405" y="1577899"/>
          <a:ext cx="2740329" cy="137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 województwie dolnośląskim ZIT będzie realizowany na 3 obszarach:</a:t>
          </a:r>
          <a:endParaRPr lang="pl-PL" sz="1800" kern="1200" dirty="0"/>
        </a:p>
      </dsp:txBody>
      <dsp:txXfrm>
        <a:off x="866536" y="1618030"/>
        <a:ext cx="2660067" cy="1289902"/>
      </dsp:txXfrm>
    </dsp:sp>
    <dsp:sp modelId="{4F06690B-F97E-4FB6-B5DF-E21C91EA48F2}">
      <dsp:nvSpPr>
        <dsp:cNvPr id="0" name=""/>
        <dsp:cNvSpPr/>
      </dsp:nvSpPr>
      <dsp:spPr>
        <a:xfrm rot="18289469">
          <a:off x="3155073" y="144789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4066813" y="1427150"/>
        <a:ext cx="95972" cy="95972"/>
      </dsp:txXfrm>
    </dsp:sp>
    <dsp:sp modelId="{4C0F8B1B-2452-4689-815E-66BAEA97A865}">
      <dsp:nvSpPr>
        <dsp:cNvPr id="0" name=""/>
        <dsp:cNvSpPr/>
      </dsp:nvSpPr>
      <dsp:spPr>
        <a:xfrm>
          <a:off x="4662865" y="2209"/>
          <a:ext cx="2740329" cy="137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ZIT Wrocławskiego Obszaru Funkcjonalnego -  291,25 mln EUR, w tym 240,8 mln EUR  z EFRR i 50,45 mln EUR z EFS;</a:t>
          </a:r>
          <a:endParaRPr lang="pl-PL" sz="1800" kern="1200" dirty="0"/>
        </a:p>
      </dsp:txBody>
      <dsp:txXfrm>
        <a:off x="4702996" y="42340"/>
        <a:ext cx="2660067" cy="1289902"/>
      </dsp:txXfrm>
    </dsp:sp>
    <dsp:sp modelId="{E05D0B0E-DF79-4CF8-87CD-6A621FEDDDFF}">
      <dsp:nvSpPr>
        <dsp:cNvPr id="0" name=""/>
        <dsp:cNvSpPr/>
      </dsp:nvSpPr>
      <dsp:spPr>
        <a:xfrm>
          <a:off x="3566734" y="2235735"/>
          <a:ext cx="10961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96131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087396" y="2235578"/>
        <a:ext cx="54806" cy="54806"/>
      </dsp:txXfrm>
    </dsp:sp>
    <dsp:sp modelId="{BF759A1D-148E-487C-BB72-6406CCE5D398}">
      <dsp:nvSpPr>
        <dsp:cNvPr id="0" name=""/>
        <dsp:cNvSpPr/>
      </dsp:nvSpPr>
      <dsp:spPr>
        <a:xfrm>
          <a:off x="4662865" y="1577899"/>
          <a:ext cx="2740329" cy="137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ZIT Aglomeracji Wałbrzyskiej  - 193,6 mln EUR, </a:t>
          </a:r>
          <a:br>
            <a:rPr lang="pl-PL" sz="1800" kern="1200" smtClean="0"/>
          </a:br>
          <a:r>
            <a:rPr lang="pl-PL" sz="1800" kern="1200" smtClean="0"/>
            <a:t>w tym 152,35 mln EUR z EFRR i 41,25 mln EUR z EFS;</a:t>
          </a:r>
          <a:endParaRPr lang="pl-PL" sz="1800" kern="1200"/>
        </a:p>
      </dsp:txBody>
      <dsp:txXfrm>
        <a:off x="4702996" y="1618030"/>
        <a:ext cx="2660067" cy="1289902"/>
      </dsp:txXfrm>
    </dsp:sp>
    <dsp:sp modelId="{D6753CD2-1848-4004-A824-31941996A7AD}">
      <dsp:nvSpPr>
        <dsp:cNvPr id="0" name=""/>
        <dsp:cNvSpPr/>
      </dsp:nvSpPr>
      <dsp:spPr>
        <a:xfrm rot="3310531">
          <a:off x="3155073" y="302358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4066813" y="3002839"/>
        <a:ext cx="95972" cy="95972"/>
      </dsp:txXfrm>
    </dsp:sp>
    <dsp:sp modelId="{4B21DB5F-5E98-4C76-A1B7-4E247182D2FC}">
      <dsp:nvSpPr>
        <dsp:cNvPr id="0" name=""/>
        <dsp:cNvSpPr/>
      </dsp:nvSpPr>
      <dsp:spPr>
        <a:xfrm>
          <a:off x="4662865" y="3153588"/>
          <a:ext cx="2740329" cy="137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ZIT Aglomeracji Jeleniogórskiej  - 122,225 mln EUR, w tym 95,85 mln EUR z EFRR i 26, 375 mln EUR z EFS.</a:t>
          </a:r>
          <a:endParaRPr lang="pl-PL" sz="1800" kern="1200"/>
        </a:p>
      </dsp:txBody>
      <dsp:txXfrm>
        <a:off x="4702996" y="3193719"/>
        <a:ext cx="2660067" cy="12899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F372E-7526-4770-9E57-FA099077AD2F}">
      <dsp:nvSpPr>
        <dsp:cNvPr id="0" name=""/>
        <dsp:cNvSpPr/>
      </dsp:nvSpPr>
      <dsp:spPr>
        <a:xfrm>
          <a:off x="0" y="11180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Zarząd Województwa Dolnośląskiego zaproponował  następujące Obszary Strategicznej Interwencji:</a:t>
          </a:r>
          <a:endParaRPr lang="pl-PL" sz="1700" kern="1200"/>
        </a:p>
      </dsp:txBody>
      <dsp:txXfrm>
        <a:off x="33012" y="144813"/>
        <a:ext cx="8163575" cy="610236"/>
      </dsp:txXfrm>
    </dsp:sp>
    <dsp:sp modelId="{066C369F-4AE1-4DCB-A978-50B99A24484F}">
      <dsp:nvSpPr>
        <dsp:cNvPr id="0" name=""/>
        <dsp:cNvSpPr/>
      </dsp:nvSpPr>
      <dsp:spPr>
        <a:xfrm>
          <a:off x="0" y="83702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•	Zachodni Obszar Interwencji - ok. 63,5 mln 	euro;</a:t>
          </a:r>
          <a:endParaRPr lang="pl-PL" sz="1700" kern="1200"/>
        </a:p>
      </dsp:txBody>
      <dsp:txXfrm>
        <a:off x="33012" y="870033"/>
        <a:ext cx="8163575" cy="610236"/>
      </dsp:txXfrm>
    </dsp:sp>
    <dsp:sp modelId="{C0039D6C-A50C-4E11-9DB6-12A09D1AFB67}">
      <dsp:nvSpPr>
        <dsp:cNvPr id="0" name=""/>
        <dsp:cNvSpPr/>
      </dsp:nvSpPr>
      <dsp:spPr>
        <a:xfrm>
          <a:off x="0" y="156224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•	Legnicko-Głogowski Obszar Interwencji - ok. 87,1 mln  euro;</a:t>
          </a:r>
          <a:endParaRPr lang="pl-PL" sz="1700" kern="1200" dirty="0"/>
        </a:p>
      </dsp:txBody>
      <dsp:txXfrm>
        <a:off x="33012" y="1595253"/>
        <a:ext cx="8163575" cy="610236"/>
      </dsp:txXfrm>
    </dsp:sp>
    <dsp:sp modelId="{7A96A490-2003-4093-952B-6A9415A833B3}">
      <dsp:nvSpPr>
        <dsp:cNvPr id="0" name=""/>
        <dsp:cNvSpPr/>
      </dsp:nvSpPr>
      <dsp:spPr>
        <a:xfrm>
          <a:off x="0" y="228746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•	Dzierżoniowsko-Kłodzko-Ząbkowicki Obszar Interwencji - 72,2 mln euro;</a:t>
          </a:r>
          <a:endParaRPr lang="pl-PL" sz="1700" kern="1200" dirty="0"/>
        </a:p>
      </dsp:txBody>
      <dsp:txXfrm>
        <a:off x="33012" y="2320473"/>
        <a:ext cx="8163575" cy="610236"/>
      </dsp:txXfrm>
    </dsp:sp>
    <dsp:sp modelId="{779679A4-BF9F-414A-9EFC-AFDF4BBE8475}">
      <dsp:nvSpPr>
        <dsp:cNvPr id="0" name=""/>
        <dsp:cNvSpPr/>
      </dsp:nvSpPr>
      <dsp:spPr>
        <a:xfrm>
          <a:off x="0" y="301268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•	Obszar Interwencji Doliny Baryczy - 63,1 mln euro;</a:t>
          </a:r>
          <a:endParaRPr lang="pl-PL" sz="1700" kern="1200"/>
        </a:p>
      </dsp:txBody>
      <dsp:txXfrm>
        <a:off x="33012" y="3045693"/>
        <a:ext cx="8163575" cy="610236"/>
      </dsp:txXfrm>
    </dsp:sp>
    <dsp:sp modelId="{38D87245-7E8D-4DDA-91BA-EADF93856587}">
      <dsp:nvSpPr>
        <dsp:cNvPr id="0" name=""/>
        <dsp:cNvSpPr/>
      </dsp:nvSpPr>
      <dsp:spPr>
        <a:xfrm>
          <a:off x="0" y="373790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•	Obszar Interwencji Równiny Wrocławskiej - 48,8 mln euro;</a:t>
          </a:r>
          <a:endParaRPr lang="pl-PL" sz="1700" kern="1200" dirty="0"/>
        </a:p>
      </dsp:txBody>
      <dsp:txXfrm>
        <a:off x="33012" y="3770913"/>
        <a:ext cx="8163575" cy="610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2DFD-F1C6-4EC2-A2C1-C4045AEA141E}">
      <dsp:nvSpPr>
        <dsp:cNvPr id="0" name=""/>
        <dsp:cNvSpPr/>
      </dsp:nvSpPr>
      <dsp:spPr>
        <a:xfrm>
          <a:off x="0" y="718426"/>
          <a:ext cx="2274441" cy="8052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Oś 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Technologie informacyjno-komunikacyjne</a:t>
          </a:r>
          <a:endParaRPr lang="pl-PL" sz="1500" b="1" kern="1200" dirty="0">
            <a:latin typeface="Calibri" pitchFamily="34" charset="0"/>
          </a:endParaRPr>
        </a:p>
      </dsp:txBody>
      <dsp:txXfrm>
        <a:off x="23584" y="742010"/>
        <a:ext cx="2227273" cy="758065"/>
      </dsp:txXfrm>
    </dsp:sp>
    <dsp:sp modelId="{F6EE6C72-8858-490F-810A-EEFF3DAB7E4A}">
      <dsp:nvSpPr>
        <dsp:cNvPr id="0" name=""/>
        <dsp:cNvSpPr/>
      </dsp:nvSpPr>
      <dsp:spPr>
        <a:xfrm>
          <a:off x="2274441" y="1033855"/>
          <a:ext cx="1537782" cy="174374"/>
        </a:xfrm>
        <a:custGeom>
          <a:avLst/>
          <a:gdLst/>
          <a:ahLst/>
          <a:cxnLst/>
          <a:rect l="0" t="0" r="0" b="0"/>
          <a:pathLst>
            <a:path>
              <a:moveTo>
                <a:pt x="0" y="87187"/>
              </a:moveTo>
              <a:lnTo>
                <a:pt x="1537782" y="87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latin typeface="Calibri" pitchFamily="34" charset="0"/>
          </a:endParaRPr>
        </a:p>
      </dsp:txBody>
      <dsp:txXfrm>
        <a:off x="3004888" y="1082598"/>
        <a:ext cx="76889" cy="76889"/>
      </dsp:txXfrm>
    </dsp:sp>
    <dsp:sp modelId="{09DD7597-F989-4463-99C0-7EFDA595F79D}">
      <dsp:nvSpPr>
        <dsp:cNvPr id="0" name=""/>
        <dsp:cNvSpPr/>
      </dsp:nvSpPr>
      <dsp:spPr>
        <a:xfrm>
          <a:off x="3812224" y="886171"/>
          <a:ext cx="4158578" cy="46974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Calibri" pitchFamily="34" charset="0"/>
            </a:rPr>
            <a:t>E-usługi publiczne (2.1) - </a:t>
          </a:r>
          <a:r>
            <a:rPr lang="pl-PL" sz="1500" b="0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66 386 308 </a:t>
          </a:r>
          <a:r>
            <a:rPr lang="pl-PL" sz="1500" b="0" kern="1200" dirty="0" smtClean="0">
              <a:latin typeface="Calibri" pitchFamily="34" charset="0"/>
            </a:rPr>
            <a:t>Euro</a:t>
          </a:r>
          <a:endParaRPr lang="pl-PL" sz="1500" b="0" kern="1200" dirty="0">
            <a:latin typeface="Calibri" pitchFamily="34" charset="0"/>
          </a:endParaRPr>
        </a:p>
      </dsp:txBody>
      <dsp:txXfrm>
        <a:off x="3825982" y="899929"/>
        <a:ext cx="4131062" cy="442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2DFD-F1C6-4EC2-A2C1-C4045AEA141E}">
      <dsp:nvSpPr>
        <dsp:cNvPr id="0" name=""/>
        <dsp:cNvSpPr/>
      </dsp:nvSpPr>
      <dsp:spPr>
        <a:xfrm>
          <a:off x="0" y="1207109"/>
          <a:ext cx="1768521" cy="1155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Oś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Gospodarka</a:t>
          </a:r>
          <a:r>
            <a:rPr lang="pl-PL" sz="1400" kern="1200" dirty="0" smtClean="0"/>
            <a:t> </a:t>
          </a:r>
          <a:r>
            <a:rPr lang="pl-PL" sz="1400" b="1" kern="1200" dirty="0" smtClean="0"/>
            <a:t>niskoemisyjna</a:t>
          </a:r>
          <a:endParaRPr lang="pl-PL" sz="1400" b="1" kern="1200" dirty="0"/>
        </a:p>
      </dsp:txBody>
      <dsp:txXfrm>
        <a:off x="33843" y="1240952"/>
        <a:ext cx="1700835" cy="1087814"/>
      </dsp:txXfrm>
    </dsp:sp>
    <dsp:sp modelId="{F6EE6C72-8858-490F-810A-EEFF3DAB7E4A}">
      <dsp:nvSpPr>
        <dsp:cNvPr id="0" name=""/>
        <dsp:cNvSpPr/>
      </dsp:nvSpPr>
      <dsp:spPr>
        <a:xfrm rot="1991362">
          <a:off x="1712229" y="1955574"/>
          <a:ext cx="690128" cy="36351"/>
        </a:xfrm>
        <a:custGeom>
          <a:avLst/>
          <a:gdLst/>
          <a:ahLst/>
          <a:cxnLst/>
          <a:rect l="0" t="0" r="0" b="0"/>
          <a:pathLst>
            <a:path>
              <a:moveTo>
                <a:pt x="0" y="18175"/>
              </a:moveTo>
              <a:lnTo>
                <a:pt x="690128" y="18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2040040" y="1956497"/>
        <a:ext cx="34506" cy="34506"/>
      </dsp:txXfrm>
    </dsp:sp>
    <dsp:sp modelId="{09DD7597-F989-4463-99C0-7EFDA595F79D}">
      <dsp:nvSpPr>
        <dsp:cNvPr id="0" name=""/>
        <dsp:cNvSpPr/>
      </dsp:nvSpPr>
      <dsp:spPr>
        <a:xfrm>
          <a:off x="2346066" y="1883010"/>
          <a:ext cx="6025567" cy="55926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/>
            <a:t>Produkcja i dystrybucja energii ze źródeł odnawialnych (3.1) - </a:t>
          </a:r>
          <a:r>
            <a:rPr lang="pl-PL" sz="1400" kern="1200" dirty="0" smtClean="0"/>
            <a:t>55 608 280 </a:t>
          </a:r>
          <a:r>
            <a:rPr lang="pl-PL" sz="1400" kern="1200" dirty="0" smtClean="0"/>
            <a:t>Euro - DIP</a:t>
          </a:r>
          <a:endParaRPr lang="pl-PL" sz="1400" kern="1200" dirty="0"/>
        </a:p>
      </dsp:txBody>
      <dsp:txXfrm>
        <a:off x="2362446" y="1899390"/>
        <a:ext cx="5992807" cy="526501"/>
      </dsp:txXfrm>
    </dsp:sp>
    <dsp:sp modelId="{5FE2471B-45ED-4531-B6DB-3A04644C0349}">
      <dsp:nvSpPr>
        <dsp:cNvPr id="0" name=""/>
        <dsp:cNvSpPr/>
      </dsp:nvSpPr>
      <dsp:spPr>
        <a:xfrm rot="3350535">
          <a:off x="1536931" y="2203690"/>
          <a:ext cx="1056216" cy="36351"/>
        </a:xfrm>
        <a:custGeom>
          <a:avLst/>
          <a:gdLst/>
          <a:ahLst/>
          <a:cxnLst/>
          <a:rect l="0" t="0" r="0" b="0"/>
          <a:pathLst>
            <a:path>
              <a:moveTo>
                <a:pt x="0" y="18175"/>
              </a:moveTo>
              <a:lnTo>
                <a:pt x="1056216" y="18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2038634" y="2195460"/>
        <a:ext cx="52810" cy="52810"/>
      </dsp:txXfrm>
    </dsp:sp>
    <dsp:sp modelId="{60DAEB24-E927-43D5-A35D-FCF6764637E6}">
      <dsp:nvSpPr>
        <dsp:cNvPr id="0" name=""/>
        <dsp:cNvSpPr/>
      </dsp:nvSpPr>
      <dsp:spPr>
        <a:xfrm>
          <a:off x="2361558" y="2447787"/>
          <a:ext cx="5993614" cy="42217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/>
            <a:t>Efektywność energetyczna w MŚP (3.2) </a:t>
          </a:r>
          <a:r>
            <a:rPr lang="pl-PL" sz="1400" kern="1200" dirty="0" smtClean="0"/>
            <a:t>- 32 405 520 </a:t>
          </a:r>
          <a:r>
            <a:rPr lang="pl-PL" sz="1400" kern="1200" dirty="0" smtClean="0"/>
            <a:t>Euro - DIP</a:t>
          </a:r>
          <a:endParaRPr lang="pl-PL" sz="1400" kern="1200" dirty="0"/>
        </a:p>
      </dsp:txBody>
      <dsp:txXfrm>
        <a:off x="2373923" y="2460152"/>
        <a:ext cx="5968884" cy="397440"/>
      </dsp:txXfrm>
    </dsp:sp>
    <dsp:sp modelId="{31AA540E-AC40-4F40-86F4-4D3286573D09}">
      <dsp:nvSpPr>
        <dsp:cNvPr id="0" name=""/>
        <dsp:cNvSpPr/>
      </dsp:nvSpPr>
      <dsp:spPr>
        <a:xfrm rot="17309144">
          <a:off x="1244261" y="1038633"/>
          <a:ext cx="1535320" cy="36351"/>
        </a:xfrm>
        <a:custGeom>
          <a:avLst/>
          <a:gdLst/>
          <a:ahLst/>
          <a:cxnLst/>
          <a:rect l="0" t="0" r="0" b="0"/>
          <a:pathLst>
            <a:path>
              <a:moveTo>
                <a:pt x="0" y="18175"/>
              </a:moveTo>
              <a:lnTo>
                <a:pt x="1535320" y="18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1973538" y="1018425"/>
        <a:ext cx="76766" cy="76766"/>
      </dsp:txXfrm>
    </dsp:sp>
    <dsp:sp modelId="{BFB6A9BC-1BCD-4FE4-B90F-DDDC7B87C90E}">
      <dsp:nvSpPr>
        <dsp:cNvPr id="0" name=""/>
        <dsp:cNvSpPr/>
      </dsp:nvSpPr>
      <dsp:spPr>
        <a:xfrm>
          <a:off x="2255322" y="0"/>
          <a:ext cx="6142620" cy="6575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/>
            <a:t>Efektywność energetyczna w budynkach użyteczności publicznej i sektorze mieszkaniowym (3.3) - </a:t>
          </a:r>
          <a:r>
            <a:rPr lang="pl-PL" sz="1400" kern="1200" dirty="0" smtClean="0"/>
            <a:t>151 572 922 Euro</a:t>
          </a:r>
          <a:endParaRPr lang="pl-PL" sz="1400" kern="1200" dirty="0"/>
        </a:p>
      </dsp:txBody>
      <dsp:txXfrm>
        <a:off x="2274580" y="19258"/>
        <a:ext cx="6104104" cy="618999"/>
      </dsp:txXfrm>
    </dsp:sp>
    <dsp:sp modelId="{CF4A6D1B-E90A-40B7-8E44-713D3F409C4B}">
      <dsp:nvSpPr>
        <dsp:cNvPr id="0" name=""/>
        <dsp:cNvSpPr/>
      </dsp:nvSpPr>
      <dsp:spPr>
        <a:xfrm rot="18064295">
          <a:off x="1541389" y="1364645"/>
          <a:ext cx="938769" cy="36351"/>
        </a:xfrm>
        <a:custGeom>
          <a:avLst/>
          <a:gdLst/>
          <a:ahLst/>
          <a:cxnLst/>
          <a:rect l="0" t="0" r="0" b="0"/>
          <a:pathLst>
            <a:path>
              <a:moveTo>
                <a:pt x="0" y="18175"/>
              </a:moveTo>
              <a:lnTo>
                <a:pt x="938769" y="18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987305" y="1359351"/>
        <a:ext cx="46938" cy="46938"/>
      </dsp:txXfrm>
    </dsp:sp>
    <dsp:sp modelId="{F65BE2F9-793A-47FA-8556-C1D9715F1186}">
      <dsp:nvSpPr>
        <dsp:cNvPr id="0" name=""/>
        <dsp:cNvSpPr/>
      </dsp:nvSpPr>
      <dsp:spPr>
        <a:xfrm>
          <a:off x="2253028" y="651539"/>
          <a:ext cx="6131860" cy="65848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/>
            <a:t>Wdrażanie</a:t>
          </a:r>
          <a:r>
            <a:rPr lang="pl-PL" sz="1400" b="0" u="none" kern="1200" baseline="0" dirty="0" smtClean="0"/>
            <a:t> strategii niskoemisyjnych (3.4) - </a:t>
          </a:r>
          <a:r>
            <a:rPr lang="pl-PL" sz="1400" kern="1200" baseline="0" dirty="0" smtClean="0"/>
            <a:t>137 760 326 </a:t>
          </a:r>
          <a:r>
            <a:rPr lang="pl-PL" sz="1400" kern="1200" dirty="0" smtClean="0"/>
            <a:t>Euro</a:t>
          </a:r>
          <a:endParaRPr lang="pl-PL" sz="1400" kern="1200" dirty="0"/>
        </a:p>
      </dsp:txBody>
      <dsp:txXfrm>
        <a:off x="2272314" y="670825"/>
        <a:ext cx="6093288" cy="619913"/>
      </dsp:txXfrm>
    </dsp:sp>
    <dsp:sp modelId="{733EE196-7814-4519-B00E-58AD253AF152}">
      <dsp:nvSpPr>
        <dsp:cNvPr id="0" name=""/>
        <dsp:cNvSpPr/>
      </dsp:nvSpPr>
      <dsp:spPr>
        <a:xfrm rot="3844888">
          <a:off x="1346693" y="2440682"/>
          <a:ext cx="1498746" cy="36351"/>
        </a:xfrm>
        <a:custGeom>
          <a:avLst/>
          <a:gdLst/>
          <a:ahLst/>
          <a:cxnLst/>
          <a:rect l="0" t="0" r="0" b="0"/>
          <a:pathLst>
            <a:path>
              <a:moveTo>
                <a:pt x="0" y="18175"/>
              </a:moveTo>
              <a:lnTo>
                <a:pt x="1498746" y="18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2058597" y="2421389"/>
        <a:ext cx="74937" cy="74937"/>
      </dsp:txXfrm>
    </dsp:sp>
    <dsp:sp modelId="{800F4603-4DCE-408E-BC55-EE4C35BCA01C}">
      <dsp:nvSpPr>
        <dsp:cNvPr id="0" name=""/>
        <dsp:cNvSpPr/>
      </dsp:nvSpPr>
      <dsp:spPr>
        <a:xfrm>
          <a:off x="2423612" y="2880319"/>
          <a:ext cx="5931546" cy="5050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/>
            <a:t>Wysokosprawna kogeneracja (3.5) - </a:t>
          </a:r>
          <a:r>
            <a:rPr lang="pl-PL" sz="1400" kern="1200" dirty="0" smtClean="0"/>
            <a:t>15 000 000 </a:t>
          </a:r>
          <a:r>
            <a:rPr lang="pl-PL" sz="1400" kern="1200" dirty="0" smtClean="0"/>
            <a:t>Euro - DIP</a:t>
          </a:r>
          <a:endParaRPr lang="pl-PL" sz="1400" kern="1200" dirty="0"/>
        </a:p>
      </dsp:txBody>
      <dsp:txXfrm>
        <a:off x="2438405" y="2895112"/>
        <a:ext cx="5901960" cy="475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2DFD-F1C6-4EC2-A2C1-C4045AEA141E}">
      <dsp:nvSpPr>
        <dsp:cNvPr id="0" name=""/>
        <dsp:cNvSpPr/>
      </dsp:nvSpPr>
      <dsp:spPr>
        <a:xfrm>
          <a:off x="0" y="696074"/>
          <a:ext cx="2251501" cy="110801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Oś 4 Środowisko i zasoby</a:t>
          </a:r>
          <a:endParaRPr lang="pl-PL" sz="1400" b="1" kern="1200" dirty="0"/>
        </a:p>
      </dsp:txBody>
      <dsp:txXfrm>
        <a:off x="32453" y="728527"/>
        <a:ext cx="2186595" cy="1043113"/>
      </dsp:txXfrm>
    </dsp:sp>
    <dsp:sp modelId="{F6EE6C72-8858-490F-810A-EEFF3DAB7E4A}">
      <dsp:nvSpPr>
        <dsp:cNvPr id="0" name=""/>
        <dsp:cNvSpPr/>
      </dsp:nvSpPr>
      <dsp:spPr>
        <a:xfrm rot="18598642">
          <a:off x="2044543" y="777749"/>
          <a:ext cx="1157759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1157759" y="28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2594479" y="777546"/>
        <a:ext cx="57887" cy="57887"/>
      </dsp:txXfrm>
    </dsp:sp>
    <dsp:sp modelId="{09DD7597-F989-4463-99C0-7EFDA595F79D}">
      <dsp:nvSpPr>
        <dsp:cNvPr id="0" name=""/>
        <dsp:cNvSpPr/>
      </dsp:nvSpPr>
      <dsp:spPr>
        <a:xfrm>
          <a:off x="2995344" y="198046"/>
          <a:ext cx="5454585" cy="3296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Gospodarka odpadami (4.1) - 36 000 000 Euro</a:t>
          </a:r>
          <a:endParaRPr lang="pl-PL" sz="1400" kern="1200" dirty="0"/>
        </a:p>
      </dsp:txBody>
      <dsp:txXfrm>
        <a:off x="3005000" y="207702"/>
        <a:ext cx="5435273" cy="310385"/>
      </dsp:txXfrm>
    </dsp:sp>
    <dsp:sp modelId="{5FE2471B-45ED-4531-B6DB-3A04644C0349}">
      <dsp:nvSpPr>
        <dsp:cNvPr id="0" name=""/>
        <dsp:cNvSpPr/>
      </dsp:nvSpPr>
      <dsp:spPr>
        <a:xfrm rot="19612113">
          <a:off x="2177701" y="973242"/>
          <a:ext cx="907862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907862" y="28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2608935" y="979286"/>
        <a:ext cx="45393" cy="45393"/>
      </dsp:txXfrm>
    </dsp:sp>
    <dsp:sp modelId="{60DAEB24-E927-43D5-A35D-FCF6764637E6}">
      <dsp:nvSpPr>
        <dsp:cNvPr id="0" name=""/>
        <dsp:cNvSpPr/>
      </dsp:nvSpPr>
      <dsp:spPr>
        <a:xfrm>
          <a:off x="3011762" y="576062"/>
          <a:ext cx="5471853" cy="3556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Gospodarka wodno-ściekowa (4.2) - 61 630 665 Euro</a:t>
          </a:r>
          <a:endParaRPr lang="pl-PL" sz="1400" kern="1200" dirty="0"/>
        </a:p>
      </dsp:txBody>
      <dsp:txXfrm>
        <a:off x="3022178" y="586478"/>
        <a:ext cx="5451021" cy="334806"/>
      </dsp:txXfrm>
    </dsp:sp>
    <dsp:sp modelId="{31AA540E-AC40-4F40-86F4-4D3286573D09}">
      <dsp:nvSpPr>
        <dsp:cNvPr id="0" name=""/>
        <dsp:cNvSpPr/>
      </dsp:nvSpPr>
      <dsp:spPr>
        <a:xfrm rot="436654">
          <a:off x="2248554" y="1267682"/>
          <a:ext cx="731599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731599" y="28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2596064" y="1278132"/>
        <a:ext cx="36579" cy="36579"/>
      </dsp:txXfrm>
    </dsp:sp>
    <dsp:sp modelId="{BFB6A9BC-1BCD-4FE4-B90F-DDDC7B87C90E}">
      <dsp:nvSpPr>
        <dsp:cNvPr id="0" name=""/>
        <dsp:cNvSpPr/>
      </dsp:nvSpPr>
      <dsp:spPr>
        <a:xfrm>
          <a:off x="2977207" y="1141159"/>
          <a:ext cx="5470752" cy="40320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/>
            <a:t>Dziedzictwo kulturowe (4.3) - </a:t>
          </a:r>
          <a:r>
            <a:rPr lang="pl-PL" sz="1400" kern="1200" dirty="0" smtClean="0"/>
            <a:t>30 000 000 Euro</a:t>
          </a:r>
          <a:endParaRPr lang="pl-PL" sz="1400" kern="1200" dirty="0"/>
        </a:p>
      </dsp:txBody>
      <dsp:txXfrm>
        <a:off x="2989016" y="1152968"/>
        <a:ext cx="5447134" cy="379585"/>
      </dsp:txXfrm>
    </dsp:sp>
    <dsp:sp modelId="{CF4A6D1B-E90A-40B7-8E44-713D3F409C4B}">
      <dsp:nvSpPr>
        <dsp:cNvPr id="0" name=""/>
        <dsp:cNvSpPr/>
      </dsp:nvSpPr>
      <dsp:spPr>
        <a:xfrm rot="2486697">
          <a:off x="2121815" y="1564142"/>
          <a:ext cx="1035801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1035801" y="28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613820" y="1566987"/>
        <a:ext cx="51790" cy="51790"/>
      </dsp:txXfrm>
    </dsp:sp>
    <dsp:sp modelId="{F65BE2F9-793A-47FA-8556-C1D9715F1186}">
      <dsp:nvSpPr>
        <dsp:cNvPr id="0" name=""/>
        <dsp:cNvSpPr/>
      </dsp:nvSpPr>
      <dsp:spPr>
        <a:xfrm>
          <a:off x="3027929" y="1658420"/>
          <a:ext cx="5425496" cy="5545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/>
            <a:t>Ochrona i udostępnianie zasobów przyrodniczych (4.4</a:t>
          </a:r>
          <a:r>
            <a:rPr lang="pl-PL" sz="1400" b="0" u="none" kern="1200" baseline="0" dirty="0" smtClean="0"/>
            <a:t>) - </a:t>
          </a:r>
          <a:r>
            <a:rPr lang="pl-PL" sz="1400" kern="1200" baseline="0" dirty="0" smtClean="0"/>
            <a:t>26 400 000 Euro</a:t>
          </a:r>
          <a:endParaRPr lang="pl-PL" sz="1400" kern="1200" dirty="0"/>
        </a:p>
      </dsp:txBody>
      <dsp:txXfrm>
        <a:off x="3044170" y="1674661"/>
        <a:ext cx="5393014" cy="522039"/>
      </dsp:txXfrm>
    </dsp:sp>
    <dsp:sp modelId="{733EE196-7814-4519-B00E-58AD253AF152}">
      <dsp:nvSpPr>
        <dsp:cNvPr id="0" name=""/>
        <dsp:cNvSpPr/>
      </dsp:nvSpPr>
      <dsp:spPr>
        <a:xfrm rot="3695500">
          <a:off x="1841668" y="1908959"/>
          <a:ext cx="1563509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1563509" y="28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2584335" y="1898612"/>
        <a:ext cx="78175" cy="78175"/>
      </dsp:txXfrm>
    </dsp:sp>
    <dsp:sp modelId="{800F4603-4DCE-408E-BC55-EE4C35BCA01C}">
      <dsp:nvSpPr>
        <dsp:cNvPr id="0" name=""/>
        <dsp:cNvSpPr/>
      </dsp:nvSpPr>
      <dsp:spPr>
        <a:xfrm>
          <a:off x="2995344" y="2460664"/>
          <a:ext cx="5391694" cy="32930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Bezpieczeństwo (4.5) - 26 000 000 Euro</a:t>
          </a:r>
          <a:endParaRPr lang="pl-PL" sz="1400" kern="1200" dirty="0"/>
        </a:p>
      </dsp:txBody>
      <dsp:txXfrm>
        <a:off x="3004989" y="2470309"/>
        <a:ext cx="5372404" cy="310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2DFD-F1C6-4EC2-A2C1-C4045AEA141E}">
      <dsp:nvSpPr>
        <dsp:cNvPr id="0" name=""/>
        <dsp:cNvSpPr/>
      </dsp:nvSpPr>
      <dsp:spPr>
        <a:xfrm>
          <a:off x="288029" y="360036"/>
          <a:ext cx="2349918" cy="11774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Oś 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Transport</a:t>
          </a:r>
          <a:endParaRPr lang="pl-PL" sz="1400" b="1" kern="1200" dirty="0"/>
        </a:p>
      </dsp:txBody>
      <dsp:txXfrm>
        <a:off x="322516" y="394523"/>
        <a:ext cx="2280944" cy="1108497"/>
      </dsp:txXfrm>
    </dsp:sp>
    <dsp:sp modelId="{F6EE6C72-8858-490F-810A-EEFF3DAB7E4A}">
      <dsp:nvSpPr>
        <dsp:cNvPr id="0" name=""/>
        <dsp:cNvSpPr/>
      </dsp:nvSpPr>
      <dsp:spPr>
        <a:xfrm rot="19057000">
          <a:off x="2512508" y="582165"/>
          <a:ext cx="959935" cy="86132"/>
        </a:xfrm>
        <a:custGeom>
          <a:avLst/>
          <a:gdLst/>
          <a:ahLst/>
          <a:cxnLst/>
          <a:rect l="0" t="0" r="0" b="0"/>
          <a:pathLst>
            <a:path>
              <a:moveTo>
                <a:pt x="0" y="43066"/>
              </a:moveTo>
              <a:lnTo>
                <a:pt x="959935" y="430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2968478" y="601233"/>
        <a:ext cx="47996" cy="47996"/>
      </dsp:txXfrm>
    </dsp:sp>
    <dsp:sp modelId="{09DD7597-F989-4463-99C0-7EFDA595F79D}">
      <dsp:nvSpPr>
        <dsp:cNvPr id="0" name=""/>
        <dsp:cNvSpPr/>
      </dsp:nvSpPr>
      <dsp:spPr>
        <a:xfrm>
          <a:off x="3347005" y="0"/>
          <a:ext cx="4682101" cy="60338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Drogowa dostępność transportowa (5.1) – 190 075 661 Euro</a:t>
          </a:r>
          <a:endParaRPr lang="pl-PL" sz="1400" kern="1200" dirty="0"/>
        </a:p>
      </dsp:txBody>
      <dsp:txXfrm>
        <a:off x="3364677" y="17672"/>
        <a:ext cx="4646757" cy="568038"/>
      </dsp:txXfrm>
    </dsp:sp>
    <dsp:sp modelId="{5FE2471B-45ED-4531-B6DB-3A04644C0349}">
      <dsp:nvSpPr>
        <dsp:cNvPr id="0" name=""/>
        <dsp:cNvSpPr/>
      </dsp:nvSpPr>
      <dsp:spPr>
        <a:xfrm rot="1116572">
          <a:off x="2615371" y="1043496"/>
          <a:ext cx="863578" cy="86132"/>
        </a:xfrm>
        <a:custGeom>
          <a:avLst/>
          <a:gdLst/>
          <a:ahLst/>
          <a:cxnLst/>
          <a:rect l="0" t="0" r="0" b="0"/>
          <a:pathLst>
            <a:path>
              <a:moveTo>
                <a:pt x="0" y="43066"/>
              </a:moveTo>
              <a:lnTo>
                <a:pt x="863578" y="430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3025571" y="1064973"/>
        <a:ext cx="43178" cy="43178"/>
      </dsp:txXfrm>
    </dsp:sp>
    <dsp:sp modelId="{60DAEB24-E927-43D5-A35D-FCF6764637E6}">
      <dsp:nvSpPr>
        <dsp:cNvPr id="0" name=""/>
        <dsp:cNvSpPr/>
      </dsp:nvSpPr>
      <dsp:spPr>
        <a:xfrm>
          <a:off x="3456374" y="873205"/>
          <a:ext cx="4511663" cy="70229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System transportu kolejowego (5.2) – 150 550 644 Euro</a:t>
          </a:r>
          <a:endParaRPr lang="pl-PL" sz="1400" kern="1200" dirty="0"/>
        </a:p>
      </dsp:txBody>
      <dsp:txXfrm>
        <a:off x="3476944" y="893775"/>
        <a:ext cx="4470523" cy="66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2DFD-F1C6-4EC2-A2C1-C4045AEA141E}">
      <dsp:nvSpPr>
        <dsp:cNvPr id="0" name=""/>
        <dsp:cNvSpPr/>
      </dsp:nvSpPr>
      <dsp:spPr>
        <a:xfrm>
          <a:off x="14046" y="1555135"/>
          <a:ext cx="2002314" cy="152014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Oś 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Infrastruktura spójności społecznej</a:t>
          </a:r>
          <a:endParaRPr lang="pl-PL" sz="1400" b="1" kern="1200" dirty="0"/>
        </a:p>
      </dsp:txBody>
      <dsp:txXfrm>
        <a:off x="58570" y="1599659"/>
        <a:ext cx="1913266" cy="1431100"/>
      </dsp:txXfrm>
    </dsp:sp>
    <dsp:sp modelId="{F6EE6C72-8858-490F-810A-EEFF3DAB7E4A}">
      <dsp:nvSpPr>
        <dsp:cNvPr id="0" name=""/>
        <dsp:cNvSpPr/>
      </dsp:nvSpPr>
      <dsp:spPr>
        <a:xfrm rot="19020931">
          <a:off x="1837455" y="1826046"/>
          <a:ext cx="1332818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332818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2470544" y="1827531"/>
        <a:ext cx="66640" cy="66640"/>
      </dsp:txXfrm>
    </dsp:sp>
    <dsp:sp modelId="{09DD7597-F989-4463-99C0-7EFDA595F79D}">
      <dsp:nvSpPr>
        <dsp:cNvPr id="0" name=""/>
        <dsp:cNvSpPr/>
      </dsp:nvSpPr>
      <dsp:spPr>
        <a:xfrm>
          <a:off x="2991368" y="1134596"/>
          <a:ext cx="4825507" cy="5437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Inwestycje w infrastrukturę społeczną (6.1) - 33 006 900 Euro</a:t>
          </a:r>
          <a:endParaRPr lang="pl-PL" sz="1400" kern="1200" dirty="0"/>
        </a:p>
      </dsp:txBody>
      <dsp:txXfrm>
        <a:off x="3007295" y="1150523"/>
        <a:ext cx="4793653" cy="511938"/>
      </dsp:txXfrm>
    </dsp:sp>
    <dsp:sp modelId="{F9AFCDBC-326D-4DDB-A721-33CC0258BEEB}">
      <dsp:nvSpPr>
        <dsp:cNvPr id="0" name=""/>
        <dsp:cNvSpPr/>
      </dsp:nvSpPr>
      <dsp:spPr>
        <a:xfrm rot="21574205">
          <a:off x="2016346" y="2276746"/>
          <a:ext cx="975035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975035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" kern="1200"/>
        </a:p>
      </dsp:txBody>
      <dsp:txXfrm>
        <a:off x="2479488" y="2287175"/>
        <a:ext cx="48751" cy="48751"/>
      </dsp:txXfrm>
    </dsp:sp>
    <dsp:sp modelId="{2626F231-245A-4C11-8BD1-B130C877FF27}">
      <dsp:nvSpPr>
        <dsp:cNvPr id="0" name=""/>
        <dsp:cNvSpPr/>
      </dsp:nvSpPr>
      <dsp:spPr>
        <a:xfrm>
          <a:off x="2991368" y="1919700"/>
          <a:ext cx="4818261" cy="7763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Inwestycje w infrastrukturę zdrowotną (6.2) - 56 608 280 Euro; głównie na podstawową opiekę zdrowotną</a:t>
          </a:r>
          <a:endParaRPr lang="pl-PL" sz="1400" kern="1200" dirty="0"/>
        </a:p>
      </dsp:txBody>
      <dsp:txXfrm>
        <a:off x="3014108" y="1942440"/>
        <a:ext cx="4772781" cy="730906"/>
      </dsp:txXfrm>
    </dsp:sp>
    <dsp:sp modelId="{3830FC96-663F-4315-AB03-456A49F98EFC}">
      <dsp:nvSpPr>
        <dsp:cNvPr id="0" name=""/>
        <dsp:cNvSpPr/>
      </dsp:nvSpPr>
      <dsp:spPr>
        <a:xfrm rot="2524276">
          <a:off x="1847127" y="2720454"/>
          <a:ext cx="1313474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313474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2471027" y="2722422"/>
        <a:ext cx="65673" cy="65673"/>
      </dsp:txXfrm>
    </dsp:sp>
    <dsp:sp modelId="{08B05691-E464-4F4F-995C-A5C7B16FD06A}">
      <dsp:nvSpPr>
        <dsp:cNvPr id="0" name=""/>
        <dsp:cNvSpPr/>
      </dsp:nvSpPr>
      <dsp:spPr>
        <a:xfrm>
          <a:off x="2991368" y="2847520"/>
          <a:ext cx="4801248" cy="69557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/>
            <a:t>Rewitalizacja zdegradowanych obszarów (6.3) - 73 411 652 Euro</a:t>
          </a:r>
          <a:endParaRPr lang="pl-PL" sz="1400" b="0" u="none" kern="1200" dirty="0"/>
        </a:p>
      </dsp:txBody>
      <dsp:txXfrm>
        <a:off x="3011741" y="2867893"/>
        <a:ext cx="4760502" cy="6548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2DFD-F1C6-4EC2-A2C1-C4045AEA141E}">
      <dsp:nvSpPr>
        <dsp:cNvPr id="0" name=""/>
        <dsp:cNvSpPr/>
      </dsp:nvSpPr>
      <dsp:spPr>
        <a:xfrm>
          <a:off x="248955" y="648391"/>
          <a:ext cx="1713556" cy="130092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Oś 7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Infrastruktura edukacyjna</a:t>
          </a:r>
          <a:endParaRPr lang="pl-PL" sz="1400" b="1" kern="1200" dirty="0"/>
        </a:p>
      </dsp:txBody>
      <dsp:txXfrm>
        <a:off x="287058" y="686494"/>
        <a:ext cx="1637350" cy="1224718"/>
      </dsp:txXfrm>
    </dsp:sp>
    <dsp:sp modelId="{F6EE6C72-8858-490F-810A-EEFF3DAB7E4A}">
      <dsp:nvSpPr>
        <dsp:cNvPr id="0" name=""/>
        <dsp:cNvSpPr/>
      </dsp:nvSpPr>
      <dsp:spPr>
        <a:xfrm rot="19559935">
          <a:off x="1888450" y="1004060"/>
          <a:ext cx="866347" cy="105117"/>
        </a:xfrm>
        <a:custGeom>
          <a:avLst/>
          <a:gdLst/>
          <a:ahLst/>
          <a:cxnLst/>
          <a:rect l="0" t="0" r="0" b="0"/>
          <a:pathLst>
            <a:path>
              <a:moveTo>
                <a:pt x="0" y="52558"/>
              </a:moveTo>
              <a:lnTo>
                <a:pt x="866347" y="52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2299965" y="1034960"/>
        <a:ext cx="43317" cy="43317"/>
      </dsp:txXfrm>
    </dsp:sp>
    <dsp:sp modelId="{09DD7597-F989-4463-99C0-7EFDA595F79D}">
      <dsp:nvSpPr>
        <dsp:cNvPr id="0" name=""/>
        <dsp:cNvSpPr/>
      </dsp:nvSpPr>
      <dsp:spPr>
        <a:xfrm>
          <a:off x="2680737" y="576066"/>
          <a:ext cx="5216191" cy="4766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Inwestycje w edukację przedszkolną, podstawową i gimnazjalną ( 7.1) – 36 452 230 Euro</a:t>
          </a:r>
          <a:endParaRPr lang="pl-PL" sz="1400" kern="1200" dirty="0"/>
        </a:p>
      </dsp:txBody>
      <dsp:txXfrm>
        <a:off x="2694697" y="590026"/>
        <a:ext cx="5188271" cy="448715"/>
      </dsp:txXfrm>
    </dsp:sp>
    <dsp:sp modelId="{F9AFCDBC-326D-4DDB-A721-33CC0258BEEB}">
      <dsp:nvSpPr>
        <dsp:cNvPr id="0" name=""/>
        <dsp:cNvSpPr/>
      </dsp:nvSpPr>
      <dsp:spPr>
        <a:xfrm rot="963422">
          <a:off x="1950369" y="1332380"/>
          <a:ext cx="622471" cy="105117"/>
        </a:xfrm>
        <a:custGeom>
          <a:avLst/>
          <a:gdLst/>
          <a:ahLst/>
          <a:cxnLst/>
          <a:rect l="0" t="0" r="0" b="0"/>
          <a:pathLst>
            <a:path>
              <a:moveTo>
                <a:pt x="0" y="52558"/>
              </a:moveTo>
              <a:lnTo>
                <a:pt x="622471" y="52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" kern="1200"/>
        </a:p>
      </dsp:txBody>
      <dsp:txXfrm>
        <a:off x="2246043" y="1369377"/>
        <a:ext cx="31123" cy="31123"/>
      </dsp:txXfrm>
    </dsp:sp>
    <dsp:sp modelId="{2626F231-245A-4C11-8BD1-B130C877FF27}">
      <dsp:nvSpPr>
        <dsp:cNvPr id="0" name=""/>
        <dsp:cNvSpPr/>
      </dsp:nvSpPr>
      <dsp:spPr>
        <a:xfrm>
          <a:off x="2560698" y="1227622"/>
          <a:ext cx="5510311" cy="48680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Inwestycje w edukację ponadgimnazjalną w tym zawodową (7.2) – </a:t>
          </a:r>
          <a:br>
            <a:rPr lang="pl-PL" sz="1400" kern="1200" dirty="0" smtClean="0"/>
          </a:br>
          <a:r>
            <a:rPr lang="pl-PL" sz="1400" kern="1200" dirty="0" smtClean="0"/>
            <a:t>24 500 000 Euro</a:t>
          </a:r>
          <a:endParaRPr lang="pl-PL" sz="1400" kern="1200" dirty="0"/>
        </a:p>
      </dsp:txBody>
      <dsp:txXfrm>
        <a:off x="2574956" y="1241880"/>
        <a:ext cx="5481795" cy="458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2DFD-F1C6-4EC2-A2C1-C4045AEA141E}">
      <dsp:nvSpPr>
        <dsp:cNvPr id="0" name=""/>
        <dsp:cNvSpPr/>
      </dsp:nvSpPr>
      <dsp:spPr>
        <a:xfrm>
          <a:off x="0" y="714973"/>
          <a:ext cx="1870944" cy="16004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Oś 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Rynek pracy</a:t>
          </a:r>
          <a:endParaRPr lang="pl-PL" sz="1400" b="1" kern="1200" dirty="0"/>
        </a:p>
      </dsp:txBody>
      <dsp:txXfrm>
        <a:off x="46877" y="761850"/>
        <a:ext cx="1777190" cy="1506733"/>
      </dsp:txXfrm>
    </dsp:sp>
    <dsp:sp modelId="{F6EE6C72-8858-490F-810A-EEFF3DAB7E4A}">
      <dsp:nvSpPr>
        <dsp:cNvPr id="0" name=""/>
        <dsp:cNvSpPr/>
      </dsp:nvSpPr>
      <dsp:spPr>
        <a:xfrm rot="17767902">
          <a:off x="1458904" y="833425"/>
          <a:ext cx="1472719" cy="41399"/>
        </a:xfrm>
        <a:custGeom>
          <a:avLst/>
          <a:gdLst/>
          <a:ahLst/>
          <a:cxnLst/>
          <a:rect l="0" t="0" r="0" b="0"/>
          <a:pathLst>
            <a:path>
              <a:moveTo>
                <a:pt x="0" y="20699"/>
              </a:moveTo>
              <a:lnTo>
                <a:pt x="1472719" y="20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2158446" y="817307"/>
        <a:ext cx="73635" cy="73635"/>
      </dsp:txXfrm>
    </dsp:sp>
    <dsp:sp modelId="{09DD7597-F989-4463-99C0-7EFDA595F79D}">
      <dsp:nvSpPr>
        <dsp:cNvPr id="0" name=""/>
        <dsp:cNvSpPr/>
      </dsp:nvSpPr>
      <dsp:spPr>
        <a:xfrm>
          <a:off x="2519583" y="20732"/>
          <a:ext cx="5691733" cy="3446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Zapewnianie dostępu do zatrudnienia (8.1) - 107 891 339 </a:t>
          </a:r>
          <a:r>
            <a:rPr lang="pl-PL" sz="1400" kern="1200" dirty="0" smtClean="0"/>
            <a:t>Euro - DWUP</a:t>
          </a:r>
          <a:endParaRPr lang="pl-PL" sz="1400" kern="1200" dirty="0"/>
        </a:p>
      </dsp:txBody>
      <dsp:txXfrm>
        <a:off x="2529676" y="30825"/>
        <a:ext cx="5671547" cy="324414"/>
      </dsp:txXfrm>
    </dsp:sp>
    <dsp:sp modelId="{5FE2471B-45ED-4531-B6DB-3A04644C0349}">
      <dsp:nvSpPr>
        <dsp:cNvPr id="0" name=""/>
        <dsp:cNvSpPr/>
      </dsp:nvSpPr>
      <dsp:spPr>
        <a:xfrm rot="18901428">
          <a:off x="1735870" y="1168227"/>
          <a:ext cx="923271" cy="41399"/>
        </a:xfrm>
        <a:custGeom>
          <a:avLst/>
          <a:gdLst/>
          <a:ahLst/>
          <a:cxnLst/>
          <a:rect l="0" t="0" r="0" b="0"/>
          <a:pathLst>
            <a:path>
              <a:moveTo>
                <a:pt x="0" y="20699"/>
              </a:moveTo>
              <a:lnTo>
                <a:pt x="923271" y="20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2174424" y="1165845"/>
        <a:ext cx="46163" cy="46163"/>
      </dsp:txXfrm>
    </dsp:sp>
    <dsp:sp modelId="{60DAEB24-E927-43D5-A35D-FCF6764637E6}">
      <dsp:nvSpPr>
        <dsp:cNvPr id="0" name=""/>
        <dsp:cNvSpPr/>
      </dsp:nvSpPr>
      <dsp:spPr>
        <a:xfrm>
          <a:off x="2524067" y="573144"/>
          <a:ext cx="6100241" cy="57898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Samozatrudnienie, przedsiębiorczość oraz tworzenie nowych miejsc pracy (8.2) - 55 000 000 </a:t>
          </a:r>
          <a:r>
            <a:rPr lang="pl-PL" sz="1400" kern="1200" dirty="0" smtClean="0"/>
            <a:t>Euro - DWUP</a:t>
          </a:r>
          <a:endParaRPr lang="pl-PL" sz="1400" kern="1200" dirty="0"/>
        </a:p>
      </dsp:txBody>
      <dsp:txXfrm>
        <a:off x="2541025" y="590102"/>
        <a:ext cx="6066325" cy="545069"/>
      </dsp:txXfrm>
    </dsp:sp>
    <dsp:sp modelId="{31AA540E-AC40-4F40-86F4-4D3286573D09}">
      <dsp:nvSpPr>
        <dsp:cNvPr id="0" name=""/>
        <dsp:cNvSpPr/>
      </dsp:nvSpPr>
      <dsp:spPr>
        <a:xfrm rot="17100">
          <a:off x="1870940" y="1496130"/>
          <a:ext cx="648646" cy="41399"/>
        </a:xfrm>
        <a:custGeom>
          <a:avLst/>
          <a:gdLst/>
          <a:ahLst/>
          <a:cxnLst/>
          <a:rect l="0" t="0" r="0" b="0"/>
          <a:pathLst>
            <a:path>
              <a:moveTo>
                <a:pt x="0" y="20699"/>
              </a:moveTo>
              <a:lnTo>
                <a:pt x="648646" y="20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>
        <a:off x="2179048" y="1500614"/>
        <a:ext cx="32432" cy="32432"/>
      </dsp:txXfrm>
    </dsp:sp>
    <dsp:sp modelId="{BFB6A9BC-1BCD-4FE4-B90F-DDDC7B87C90E}">
      <dsp:nvSpPr>
        <dsp:cNvPr id="0" name=""/>
        <dsp:cNvSpPr/>
      </dsp:nvSpPr>
      <dsp:spPr>
        <a:xfrm>
          <a:off x="2519583" y="1307998"/>
          <a:ext cx="5502596" cy="42089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Godzenie życia zawodowego i prywatnego (8.3) - 39 143 944 </a:t>
          </a:r>
          <a:r>
            <a:rPr lang="pl-PL" sz="1400" kern="1200" dirty="0" smtClean="0"/>
            <a:t>Euro - DWUP</a:t>
          </a:r>
          <a:endParaRPr lang="pl-PL" sz="1400" kern="1200" dirty="0"/>
        </a:p>
      </dsp:txBody>
      <dsp:txXfrm>
        <a:off x="2531910" y="1320325"/>
        <a:ext cx="5477942" cy="396237"/>
      </dsp:txXfrm>
    </dsp:sp>
    <dsp:sp modelId="{CF4A6D1B-E90A-40B7-8E44-713D3F409C4B}">
      <dsp:nvSpPr>
        <dsp:cNvPr id="0" name=""/>
        <dsp:cNvSpPr/>
      </dsp:nvSpPr>
      <dsp:spPr>
        <a:xfrm rot="2772610">
          <a:off x="1730372" y="1824004"/>
          <a:ext cx="912855" cy="41399"/>
        </a:xfrm>
        <a:custGeom>
          <a:avLst/>
          <a:gdLst/>
          <a:ahLst/>
          <a:cxnLst/>
          <a:rect l="0" t="0" r="0" b="0"/>
          <a:pathLst>
            <a:path>
              <a:moveTo>
                <a:pt x="0" y="20699"/>
              </a:moveTo>
              <a:lnTo>
                <a:pt x="912855" y="20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163978" y="1821883"/>
        <a:ext cx="45642" cy="45642"/>
      </dsp:txXfrm>
    </dsp:sp>
    <dsp:sp modelId="{F65BE2F9-793A-47FA-8556-C1D9715F1186}">
      <dsp:nvSpPr>
        <dsp:cNvPr id="0" name=""/>
        <dsp:cNvSpPr/>
      </dsp:nvSpPr>
      <dsp:spPr>
        <a:xfrm>
          <a:off x="2502654" y="1885582"/>
          <a:ext cx="6138305" cy="57721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Adaptacja pracowników, przedsiębiorstw i przedsiębiorców do zmian </a:t>
          </a:r>
          <a:br>
            <a:rPr lang="pl-PL" sz="1400" kern="1200" dirty="0" smtClean="0"/>
          </a:br>
          <a:r>
            <a:rPr lang="pl-PL" sz="1400" kern="1200" dirty="0" smtClean="0"/>
            <a:t>(8.4</a:t>
          </a:r>
          <a:r>
            <a:rPr lang="pl-PL" sz="1400" kern="1200" baseline="0" dirty="0" smtClean="0"/>
            <a:t>) - 24 000 000 </a:t>
          </a:r>
          <a:r>
            <a:rPr lang="pl-PL" sz="1400" kern="1200" baseline="0" dirty="0" smtClean="0"/>
            <a:t>Euro </a:t>
          </a:r>
          <a:r>
            <a:rPr lang="pl-PL" sz="1400" kern="1200" dirty="0" smtClean="0"/>
            <a:t>- DWUP</a:t>
          </a:r>
          <a:endParaRPr lang="pl-PL" sz="1400" kern="1200" dirty="0"/>
        </a:p>
      </dsp:txBody>
      <dsp:txXfrm>
        <a:off x="2519560" y="1902488"/>
        <a:ext cx="6104493" cy="543406"/>
      </dsp:txXfrm>
    </dsp:sp>
    <dsp:sp modelId="{733EE196-7814-4519-B00E-58AD253AF152}">
      <dsp:nvSpPr>
        <dsp:cNvPr id="0" name=""/>
        <dsp:cNvSpPr/>
      </dsp:nvSpPr>
      <dsp:spPr>
        <a:xfrm rot="3776271">
          <a:off x="1482406" y="2129326"/>
          <a:ext cx="1425715" cy="41399"/>
        </a:xfrm>
        <a:custGeom>
          <a:avLst/>
          <a:gdLst/>
          <a:ahLst/>
          <a:cxnLst/>
          <a:rect l="0" t="0" r="0" b="0"/>
          <a:pathLst>
            <a:path>
              <a:moveTo>
                <a:pt x="0" y="20699"/>
              </a:moveTo>
              <a:lnTo>
                <a:pt x="1425715" y="20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2159621" y="2114383"/>
        <a:ext cx="71285" cy="71285"/>
      </dsp:txXfrm>
    </dsp:sp>
    <dsp:sp modelId="{800F4603-4DCE-408E-BC55-EE4C35BCA01C}">
      <dsp:nvSpPr>
        <dsp:cNvPr id="0" name=""/>
        <dsp:cNvSpPr/>
      </dsp:nvSpPr>
      <dsp:spPr>
        <a:xfrm>
          <a:off x="2519583" y="2638589"/>
          <a:ext cx="5313849" cy="2924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/>
            <a:t>Aktywne i zdrowe starzenie się (8.5) </a:t>
          </a:r>
          <a:r>
            <a:rPr lang="pl-PL" sz="1400" kern="1200" dirty="0" smtClean="0"/>
            <a:t>- 28 287 888 </a:t>
          </a:r>
          <a:r>
            <a:rPr lang="pl-PL" sz="1400" kern="1200" dirty="0" smtClean="0"/>
            <a:t>Euro - DWUP</a:t>
          </a:r>
          <a:endParaRPr lang="pl-PL" sz="1400" kern="1200" dirty="0"/>
        </a:p>
      </dsp:txBody>
      <dsp:txXfrm>
        <a:off x="2528150" y="2647156"/>
        <a:ext cx="5296715" cy="2753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2DFD-F1C6-4EC2-A2C1-C4045AEA141E}">
      <dsp:nvSpPr>
        <dsp:cNvPr id="0" name=""/>
        <dsp:cNvSpPr/>
      </dsp:nvSpPr>
      <dsp:spPr>
        <a:xfrm>
          <a:off x="210502" y="947176"/>
          <a:ext cx="2590053" cy="129502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Calibri" panose="020F0502020204030204" pitchFamily="34" charset="0"/>
            </a:rPr>
            <a:t>Oś 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Calibri" panose="020F0502020204030204" pitchFamily="34" charset="0"/>
            </a:rPr>
            <a:t>Włączenie społeczne</a:t>
          </a:r>
          <a:endParaRPr lang="pl-PL" sz="1400" b="1" kern="1200" dirty="0">
            <a:latin typeface="Calibri" panose="020F0502020204030204" pitchFamily="34" charset="0"/>
          </a:endParaRPr>
        </a:p>
      </dsp:txBody>
      <dsp:txXfrm>
        <a:off x="248432" y="985106"/>
        <a:ext cx="2514193" cy="1219166"/>
      </dsp:txXfrm>
    </dsp:sp>
    <dsp:sp modelId="{F6EE6C72-8858-490F-810A-EEFF3DAB7E4A}">
      <dsp:nvSpPr>
        <dsp:cNvPr id="0" name=""/>
        <dsp:cNvSpPr/>
      </dsp:nvSpPr>
      <dsp:spPr>
        <a:xfrm rot="18614387">
          <a:off x="2551189" y="1031236"/>
          <a:ext cx="1408798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408798" y="25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>
            <a:latin typeface="Calibri" panose="020F0502020204030204" pitchFamily="34" charset="0"/>
          </a:endParaRPr>
        </a:p>
      </dsp:txBody>
      <dsp:txXfrm>
        <a:off x="3220368" y="1021768"/>
        <a:ext cx="70439" cy="70439"/>
      </dsp:txXfrm>
    </dsp:sp>
    <dsp:sp modelId="{09DD7597-F989-4463-99C0-7EFDA595F79D}">
      <dsp:nvSpPr>
        <dsp:cNvPr id="0" name=""/>
        <dsp:cNvSpPr/>
      </dsp:nvSpPr>
      <dsp:spPr>
        <a:xfrm>
          <a:off x="3710622" y="317016"/>
          <a:ext cx="4444997" cy="4045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libri" panose="020F0502020204030204" pitchFamily="34" charset="0"/>
            </a:rPr>
            <a:t>Aktywna integracja (9.1) - 100 926 219 </a:t>
          </a:r>
          <a:r>
            <a:rPr lang="pl-PL" sz="1400" kern="1200" dirty="0" smtClean="0">
              <a:latin typeface="Calibri" panose="020F0502020204030204" pitchFamily="34" charset="0"/>
            </a:rPr>
            <a:t>Euro </a:t>
          </a:r>
          <a:r>
            <a:rPr lang="pl-PL" sz="1400" kern="1200" dirty="0" smtClean="0"/>
            <a:t>- DWUP</a:t>
          </a:r>
          <a:endParaRPr lang="pl-PL" sz="1400" kern="1200" dirty="0">
            <a:latin typeface="Calibri" panose="020F0502020204030204" pitchFamily="34" charset="0"/>
          </a:endParaRPr>
        </a:p>
      </dsp:txBody>
      <dsp:txXfrm>
        <a:off x="3722471" y="328865"/>
        <a:ext cx="4421299" cy="380842"/>
      </dsp:txXfrm>
    </dsp:sp>
    <dsp:sp modelId="{5FE2471B-45ED-4531-B6DB-3A04644C0349}">
      <dsp:nvSpPr>
        <dsp:cNvPr id="0" name=""/>
        <dsp:cNvSpPr/>
      </dsp:nvSpPr>
      <dsp:spPr>
        <a:xfrm rot="21030801">
          <a:off x="2794827" y="1499909"/>
          <a:ext cx="837630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837630" y="25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>
            <a:latin typeface="Calibri" panose="020F0502020204030204" pitchFamily="34" charset="0"/>
          </a:endParaRPr>
        </a:p>
      </dsp:txBody>
      <dsp:txXfrm>
        <a:off x="3192702" y="1504720"/>
        <a:ext cx="41881" cy="41881"/>
      </dsp:txXfrm>
    </dsp:sp>
    <dsp:sp modelId="{60DAEB24-E927-43D5-A35D-FCF6764637E6}">
      <dsp:nvSpPr>
        <dsp:cNvPr id="0" name=""/>
        <dsp:cNvSpPr/>
      </dsp:nvSpPr>
      <dsp:spPr>
        <a:xfrm>
          <a:off x="3626730" y="1076445"/>
          <a:ext cx="4595220" cy="7603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u="none" kern="1200" dirty="0" smtClean="0">
              <a:latin typeface="Calibri" panose="020F0502020204030204" pitchFamily="34" charset="0"/>
            </a:rPr>
            <a:t>Dostęp do wysokiej jakości </a:t>
          </a:r>
          <a:r>
            <a:rPr lang="pl-PL" sz="1400" b="0" u="none" kern="1200" dirty="0" smtClean="0">
              <a:latin typeface="Calibri" panose="020F0502020204030204" pitchFamily="34" charset="0"/>
            </a:rPr>
            <a:t>usług społecznych </a:t>
          </a:r>
          <a:r>
            <a:rPr lang="pl-PL" sz="1400" b="0" u="none" kern="1200" dirty="0" smtClean="0">
              <a:latin typeface="Calibri" panose="020F0502020204030204" pitchFamily="34" charset="0"/>
            </a:rPr>
            <a:t>(9.2) </a:t>
          </a:r>
          <a:r>
            <a:rPr lang="pl-PL" sz="1400" kern="1200" dirty="0" smtClean="0">
              <a:latin typeface="Calibri" panose="020F0502020204030204" pitchFamily="34" charset="0"/>
            </a:rPr>
            <a:t>- </a:t>
          </a:r>
          <a:r>
            <a:rPr lang="pl-PL" sz="1400" kern="1200" dirty="0" smtClean="0">
              <a:latin typeface="Calibri" panose="020F0502020204030204" pitchFamily="34" charset="0"/>
            </a:rPr>
            <a:t>25 </a:t>
          </a:r>
          <a:r>
            <a:rPr lang="pl-PL" sz="1400" kern="1200" dirty="0" smtClean="0">
              <a:latin typeface="Calibri" panose="020F0502020204030204" pitchFamily="34" charset="0"/>
            </a:rPr>
            <a:t>000 000 </a:t>
          </a:r>
          <a:r>
            <a:rPr lang="pl-PL" sz="1400" kern="1200" dirty="0" smtClean="0">
              <a:latin typeface="Calibri" panose="020F0502020204030204" pitchFamily="34" charset="0"/>
            </a:rPr>
            <a:t>Euro </a:t>
          </a:r>
          <a:r>
            <a:rPr lang="pl-PL" sz="1400" kern="1200" dirty="0" smtClean="0"/>
            <a:t>- DWUP</a:t>
          </a:r>
          <a:endParaRPr lang="pl-PL" sz="1400" kern="1200" dirty="0">
            <a:latin typeface="Calibri" panose="020F0502020204030204" pitchFamily="34" charset="0"/>
          </a:endParaRPr>
        </a:p>
      </dsp:txBody>
      <dsp:txXfrm>
        <a:off x="3649001" y="1098716"/>
        <a:ext cx="4550678" cy="715832"/>
      </dsp:txXfrm>
    </dsp:sp>
    <dsp:sp modelId="{31AA540E-AC40-4F40-86F4-4D3286573D09}">
      <dsp:nvSpPr>
        <dsp:cNvPr id="0" name=""/>
        <dsp:cNvSpPr/>
      </dsp:nvSpPr>
      <dsp:spPr>
        <a:xfrm rot="2774209">
          <a:off x="2616418" y="2000255"/>
          <a:ext cx="1194448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194448" y="25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>
            <a:latin typeface="Calibri" panose="020F0502020204030204" pitchFamily="34" charset="0"/>
          </a:endParaRPr>
        </a:p>
      </dsp:txBody>
      <dsp:txXfrm>
        <a:off x="3183781" y="1996146"/>
        <a:ext cx="59722" cy="59722"/>
      </dsp:txXfrm>
    </dsp:sp>
    <dsp:sp modelId="{BFB6A9BC-1BCD-4FE4-B90F-DDDC7B87C90E}">
      <dsp:nvSpPr>
        <dsp:cNvPr id="0" name=""/>
        <dsp:cNvSpPr/>
      </dsp:nvSpPr>
      <dsp:spPr>
        <a:xfrm>
          <a:off x="3626730" y="2148714"/>
          <a:ext cx="4532333" cy="61722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Dostęp do wysokiej jakości usług zdrowotnych </a:t>
          </a:r>
          <a:r>
            <a:rPr lang="pl-PL" sz="1400" kern="1200" dirty="0" smtClean="0">
              <a:latin typeface="Calibri" panose="020F0502020204030204" pitchFamily="34" charset="0"/>
            </a:rPr>
            <a:t>(</a:t>
          </a:r>
          <a:r>
            <a:rPr lang="pl-PL" sz="1400" kern="1200" dirty="0" smtClean="0">
              <a:latin typeface="Calibri" panose="020F0502020204030204" pitchFamily="34" charset="0"/>
            </a:rPr>
            <a:t>9.3) - </a:t>
          </a:r>
          <a:r>
            <a:rPr lang="pl-PL" sz="1400" kern="1200" dirty="0" smtClean="0">
              <a:latin typeface="Calibri" panose="020F0502020204030204" pitchFamily="34" charset="0"/>
            </a:rPr>
            <a:t>10 </a:t>
          </a:r>
          <a:r>
            <a:rPr lang="pl-PL" sz="1400" kern="1200" dirty="0" smtClean="0">
              <a:latin typeface="Calibri" panose="020F0502020204030204" pitchFamily="34" charset="0"/>
            </a:rPr>
            <a:t>000 000 </a:t>
          </a:r>
          <a:r>
            <a:rPr lang="pl-PL" sz="1400" kern="1200" dirty="0" smtClean="0">
              <a:latin typeface="Calibri" panose="020F0502020204030204" pitchFamily="34" charset="0"/>
            </a:rPr>
            <a:t>Euro </a:t>
          </a:r>
          <a:r>
            <a:rPr lang="pl-PL" sz="1400" kern="1200" dirty="0" smtClean="0"/>
            <a:t>- DWUP</a:t>
          </a:r>
          <a:endParaRPr lang="pl-PL" sz="1400" kern="1200" dirty="0">
            <a:latin typeface="Calibri" panose="020F0502020204030204" pitchFamily="34" charset="0"/>
          </a:endParaRPr>
        </a:p>
      </dsp:txBody>
      <dsp:txXfrm>
        <a:off x="3644808" y="2166792"/>
        <a:ext cx="4496177" cy="581066"/>
      </dsp:txXfrm>
    </dsp:sp>
    <dsp:sp modelId="{9CC41301-1ACC-4ACE-811A-CCF517965894}">
      <dsp:nvSpPr>
        <dsp:cNvPr id="0" name=""/>
        <dsp:cNvSpPr/>
      </dsp:nvSpPr>
      <dsp:spPr>
        <a:xfrm>
          <a:off x="3610749" y="3052941"/>
          <a:ext cx="4532333" cy="61722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libri" panose="020F0502020204030204" pitchFamily="34" charset="0"/>
            </a:rPr>
            <a:t>Wspieranie gospodarki społecznej (</a:t>
          </a:r>
          <a:r>
            <a:rPr lang="pl-PL" sz="1400" kern="1200" dirty="0" smtClean="0">
              <a:latin typeface="Calibri" panose="020F0502020204030204" pitchFamily="34" charset="0"/>
            </a:rPr>
            <a:t>9.4) </a:t>
          </a:r>
          <a:r>
            <a:rPr lang="pl-PL" sz="1400" kern="1200" dirty="0" smtClean="0">
              <a:latin typeface="Calibri" panose="020F0502020204030204" pitchFamily="34" charset="0"/>
            </a:rPr>
            <a:t>- 8 000 000 </a:t>
          </a:r>
          <a:r>
            <a:rPr lang="pl-PL" sz="1400" kern="1200" dirty="0" smtClean="0">
              <a:latin typeface="Calibri" panose="020F0502020204030204" pitchFamily="34" charset="0"/>
            </a:rPr>
            <a:t>Euro </a:t>
          </a:r>
          <a:r>
            <a:rPr lang="pl-PL" sz="1400" kern="1200" dirty="0" smtClean="0"/>
            <a:t>- DWUP</a:t>
          </a:r>
          <a:endParaRPr lang="pl-PL" sz="1400" kern="1200" dirty="0">
            <a:latin typeface="Calibri" panose="020F0502020204030204" pitchFamily="34" charset="0"/>
          </a:endParaRPr>
        </a:p>
      </dsp:txBody>
      <dsp:txXfrm>
        <a:off x="3628827" y="3071019"/>
        <a:ext cx="4496177" cy="581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31970CA0-740D-4752-AB76-836D93ED7E5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004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320" y="9428004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C6ABCD09-1D49-460B-93E4-550FAE216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86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C047D7E-E1AE-44CA-8AD9-818990EB5967}" type="datetimeFigureOut">
              <a:rPr lang="pl-PL" smtClean="0"/>
              <a:pPr/>
              <a:t>2015-05-13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0112FF2-7DDC-4FF6-BF41-F57EA27FE1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5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246D5C-9AD3-4F1F-ACF7-C52D3A668C1D}" type="slidenum">
              <a:rPr lang="pl-PL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FBA3A-3E9D-42C9-ACFC-5CD4BA07F88A}" type="slidenum">
              <a:rPr lang="pl-PL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Regionalny Program Operacyjny Województwa Dolnośląskiego 2014-2020 został podzielony na 11 Osi priorytetowych. Wsparcie Unii Europejskiej na realizacje zaplanowanych działań wynosi </a:t>
            </a:r>
            <a:br>
              <a:rPr lang="pl-PL" b="1" u="sng" dirty="0" smtClean="0"/>
            </a:br>
            <a:r>
              <a:rPr lang="pl-PL" b="1" u="sng" dirty="0" smtClean="0"/>
              <a:t>2 252 546 589 euro.</a:t>
            </a:r>
          </a:p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8">
              <a:defRPr/>
            </a:pPr>
            <a:r>
              <a:rPr lang="pl-PL" dirty="0" smtClean="0"/>
              <a:t>Wykazane działania nie stanowią katalogu zamkniętego,</a:t>
            </a:r>
            <a:r>
              <a:rPr lang="pl-PL" baseline="0" dirty="0" smtClean="0"/>
              <a:t> są to główne działania planowane do realizacji w ramach 10 osi priorytetowej.</a:t>
            </a:r>
            <a:endParaRPr lang="pl-PL" dirty="0" smtClean="0"/>
          </a:p>
          <a:p>
            <a:pPr defTabSz="914308"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FFAF9-57E1-4EB7-BFBB-C5682369E28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EDB2A9-D356-4B02-B94E-7E4F728C235D}" type="slidenum">
              <a:rPr lang="pl-PL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EDB2A9-D356-4B02-B94E-7E4F728C235D}" type="slidenum">
              <a:rPr lang="pl-PL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pl-PL" dirty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D48A72-700C-4282-8FAD-63DB7A209026}" type="slidenum">
              <a:rPr lang="pl-PL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B3E3-6AD8-4967-8486-F94580A11031}" type="datetime1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48ED-8DBA-41CA-9DCB-183683ED249F}" type="datetime1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E633-9520-4122-B96B-F17D4AF5D984}" type="datetime1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270D-8DDA-4427-B7AE-DA4FCC6A9DB4}" type="datetime1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7F6D-41D6-42EB-A407-A1C60CC521D0}" type="datetime1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79C1-6DDA-4845-8A1B-E8A91694EA64}" type="datetime1">
              <a:rPr lang="pl-PL" smtClean="0"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8BE-A298-4981-B4CA-F1937424D4A6}" type="datetime1">
              <a:rPr lang="pl-PL" smtClean="0"/>
              <a:t>2015-05-13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73C-C536-4C11-81F8-D6BC14ADB065}" type="datetime1">
              <a:rPr lang="pl-PL" smtClean="0"/>
              <a:t>2015-05-13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CD23-4937-4277-80F8-03F120DD59B2}" type="datetime1">
              <a:rPr lang="pl-PL" smtClean="0"/>
              <a:t>2015-05-13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2B6C-256A-4E44-A7C8-952647558B99}" type="datetime1">
              <a:rPr lang="pl-PL" smtClean="0"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A8BB-0DB3-4FB1-8D76-5B1C2D389399}" type="datetime1">
              <a:rPr lang="pl-PL" smtClean="0"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911A-4928-45C5-B770-F6315CD6F383}" type="datetime1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51520" y="188640"/>
            <a:ext cx="8641904" cy="43180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1800" cap="all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Regionalny Program Operacyjny Województwa Dolnośląskiego 2014-2020</a:t>
            </a:r>
            <a:endParaRPr lang="pl-PL" sz="1800" cap="all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4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677096" y="6237288"/>
            <a:ext cx="7135246" cy="48895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pl-PL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1268760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Wsparcie obszarów wiejskich </a:t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 Regionalnym Programie Operacyjnym Województwa Dolnośląskiego </a:t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2014-2020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7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2DF09AB0-D919-47D2-AB35-42BA566BCAD8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29770" y="1144142"/>
            <a:ext cx="8501063" cy="467995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a 12"/>
          <p:cNvGrpSpPr/>
          <p:nvPr/>
        </p:nvGrpSpPr>
        <p:grpSpPr>
          <a:xfrm>
            <a:off x="432896" y="352783"/>
            <a:ext cx="8499181" cy="1151334"/>
            <a:chOff x="156222" y="9340"/>
            <a:chExt cx="8499181" cy="556229"/>
          </a:xfrm>
        </p:grpSpPr>
        <p:sp>
          <p:nvSpPr>
            <p:cNvPr id="10" name="Prostokąt zaokrąglony 9"/>
            <p:cNvSpPr/>
            <p:nvPr/>
          </p:nvSpPr>
          <p:spPr>
            <a:xfrm>
              <a:off x="156222" y="9340"/>
              <a:ext cx="8499181" cy="55622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1" name="Prostokąt 10"/>
            <p:cNvSpPr/>
            <p:nvPr/>
          </p:nvSpPr>
          <p:spPr>
            <a:xfrm>
              <a:off x="156222" y="18680"/>
              <a:ext cx="8461821" cy="5375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Oś Priorytetowa 4: </a:t>
              </a:r>
              <a:r>
                <a:rPr lang="pl-PL" sz="2800" b="1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ŚRODOWISKO I ZASOBY</a:t>
              </a: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>
                  <a:solidFill>
                    <a:sysClr val="window" lastClr="FFFFFF"/>
                  </a:solidFill>
                  <a:latin typeface="Calibri" pitchFamily="34" charset="0"/>
                </a:rPr>
                <a:t>EFRR</a:t>
              </a:r>
              <a:endParaRPr lang="pl-PL" sz="2800" dirty="0">
                <a:solidFill>
                  <a:sysClr val="window" lastClr="FFFFFF"/>
                </a:solidFill>
                <a:latin typeface="Calibri" pitchFamily="34" charset="0"/>
              </a:endParaRPr>
            </a:p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b="1" dirty="0" smtClean="0">
                  <a:solidFill>
                    <a:sysClr val="window" lastClr="FFFFFF"/>
                  </a:solidFill>
                  <a:latin typeface="Arial Narrow" pitchFamily="34" charset="0"/>
                </a:rPr>
                <a:t> </a:t>
              </a:r>
              <a:endPara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68665245"/>
              </p:ext>
            </p:extLst>
          </p:nvPr>
        </p:nvGraphicFramePr>
        <p:xfrm>
          <a:off x="432896" y="2132856"/>
          <a:ext cx="849694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2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85750" y="1125538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2"/>
          <p:cNvGrpSpPr/>
          <p:nvPr/>
        </p:nvGrpSpPr>
        <p:grpSpPr>
          <a:xfrm>
            <a:off x="395536" y="273686"/>
            <a:ext cx="8499181" cy="1067081"/>
            <a:chOff x="174527" y="-74155"/>
            <a:chExt cx="8499181" cy="7088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4527" y="-74155"/>
              <a:ext cx="8499181" cy="70884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Prostokąt 13"/>
            <p:cNvSpPr/>
            <p:nvPr/>
          </p:nvSpPr>
          <p:spPr>
            <a:xfrm>
              <a:off x="193208" y="-74155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OŚ PRIORYTETOWA 5: TRANSPORT- EFRR</a:t>
              </a:r>
              <a:endParaRPr lang="pl-PL" sz="2800" dirty="0">
                <a:solidFill>
                  <a:sysClr val="window" lastClr="FFFFFF"/>
                </a:solidFill>
                <a:latin typeface="Calibri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>
                <a:solidFill>
                  <a:sysClr val="window" lastClr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" name="Symbol zastępczy zawartości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272478"/>
              </p:ext>
            </p:extLst>
          </p:nvPr>
        </p:nvGraphicFramePr>
        <p:xfrm>
          <a:off x="395536" y="2276872"/>
          <a:ext cx="8229600" cy="31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80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85750" y="1125538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2"/>
          <p:cNvGrpSpPr/>
          <p:nvPr/>
        </p:nvGrpSpPr>
        <p:grpSpPr>
          <a:xfrm>
            <a:off x="395536" y="273686"/>
            <a:ext cx="8499181" cy="1067081"/>
            <a:chOff x="174527" y="-74155"/>
            <a:chExt cx="8499181" cy="7088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4527" y="-74155"/>
              <a:ext cx="8499181" cy="70884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Prostokąt 13"/>
            <p:cNvSpPr/>
            <p:nvPr/>
          </p:nvSpPr>
          <p:spPr>
            <a:xfrm>
              <a:off x="193208" y="-74155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OŚ PRIORYTETOWA 6: INFRASTRUKTURA SPÓJNOŚCI       SPOŁECZNEJ - EFRR</a:t>
              </a:r>
              <a:endParaRPr lang="pl-PL" sz="2800" dirty="0">
                <a:solidFill>
                  <a:sysClr val="window" lastClr="FFFFFF"/>
                </a:solidFill>
                <a:latin typeface="Calibri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>
                <a:solidFill>
                  <a:sysClr val="window" lastClr="FFFFFF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1421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07889" y="1125537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2"/>
          <p:cNvGrpSpPr/>
          <p:nvPr/>
        </p:nvGrpSpPr>
        <p:grpSpPr>
          <a:xfrm>
            <a:off x="395536" y="273686"/>
            <a:ext cx="8499181" cy="1067081"/>
            <a:chOff x="174527" y="-74155"/>
            <a:chExt cx="8499181" cy="7088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4527" y="-74155"/>
              <a:ext cx="8499181" cy="70884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Prostokąt 13"/>
            <p:cNvSpPr/>
            <p:nvPr/>
          </p:nvSpPr>
          <p:spPr>
            <a:xfrm>
              <a:off x="193208" y="-74155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OŚ PRIORYTETOWA 7: INFRASTRUKTURA EDUKACYJNA - EFRR</a:t>
              </a:r>
              <a:endParaRPr lang="pl-PL" sz="2800" dirty="0">
                <a:solidFill>
                  <a:sysClr val="window" lastClr="FFFFFF"/>
                </a:solidFill>
                <a:latin typeface="Calibri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>
                <a:solidFill>
                  <a:sysClr val="window" lastClr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18018781"/>
              </p:ext>
            </p:extLst>
          </p:nvPr>
        </p:nvGraphicFramePr>
        <p:xfrm>
          <a:off x="543302" y="1358878"/>
          <a:ext cx="8424936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Prostokąt 1"/>
          <p:cNvSpPr/>
          <p:nvPr/>
        </p:nvSpPr>
        <p:spPr>
          <a:xfrm>
            <a:off x="638551" y="4512538"/>
            <a:ext cx="8234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 smtClean="0"/>
          </a:p>
          <a:p>
            <a:r>
              <a:rPr lang="pl-PL" sz="1400" b="1" dirty="0" smtClean="0"/>
              <a:t>Działanie </a:t>
            </a:r>
            <a:r>
              <a:rPr lang="pl-PL" sz="1400" b="1" dirty="0"/>
              <a:t>7.1 Inwestycje w edukację przedszkolną, podstawową i gimnazjalną</a:t>
            </a:r>
            <a:endParaRPr lang="pl-PL" sz="1400" dirty="0"/>
          </a:p>
          <a:p>
            <a:r>
              <a:rPr lang="pl-PL" sz="1400" b="1" dirty="0"/>
              <a:t> </a:t>
            </a:r>
            <a:endParaRPr lang="pl-PL" sz="1400" dirty="0"/>
          </a:p>
          <a:p>
            <a:pPr algn="just"/>
            <a:r>
              <a:rPr lang="pl-PL" sz="1400" dirty="0"/>
              <a:t>W przypadku projektów dotyczących inwestycji w edukację przedszkolną preferencje uzyskają projekty:</a:t>
            </a:r>
          </a:p>
          <a:p>
            <a:pPr lvl="0"/>
            <a:r>
              <a:rPr lang="pl-PL" sz="1400" dirty="0"/>
              <a:t>na obszarach charakteryzujących się słabym dostępem do edukacji przedszkolnej;</a:t>
            </a:r>
          </a:p>
          <a:p>
            <a:pPr lvl="0"/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718919" y="4008482"/>
            <a:ext cx="8148262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latin typeface="Calibri" pitchFamily="34" charset="0"/>
              </a:rPr>
              <a:t>Preferencje dla obszarów wiejskich</a:t>
            </a:r>
            <a:endParaRPr lang="pl-PL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16127" y="1125538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2"/>
          <p:cNvGrpSpPr/>
          <p:nvPr/>
        </p:nvGrpSpPr>
        <p:grpSpPr>
          <a:xfrm>
            <a:off x="395536" y="273686"/>
            <a:ext cx="8499181" cy="1067081"/>
            <a:chOff x="174527" y="-74155"/>
            <a:chExt cx="8499181" cy="7088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4527" y="-74155"/>
              <a:ext cx="8499181" cy="70884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Prostokąt 13"/>
            <p:cNvSpPr/>
            <p:nvPr/>
          </p:nvSpPr>
          <p:spPr>
            <a:xfrm>
              <a:off x="193208" y="-74155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OŚ PRIORYTETOWA 8: RYNEK PRACY </a:t>
              </a:r>
              <a:br>
                <a:rPr lang="pl-PL" sz="2800" b="1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</a:br>
              <a:r>
                <a:rPr lang="pl-PL" sz="2800" b="1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EFS</a:t>
              </a:r>
              <a:endParaRPr lang="pl-PL" sz="2800" dirty="0">
                <a:solidFill>
                  <a:sysClr val="window" lastClr="FFFFFF"/>
                </a:solidFill>
                <a:latin typeface="Calibri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>
                <a:solidFill>
                  <a:sysClr val="window" lastClr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826648203"/>
              </p:ext>
            </p:extLst>
          </p:nvPr>
        </p:nvGraphicFramePr>
        <p:xfrm>
          <a:off x="359384" y="1340767"/>
          <a:ext cx="864096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Prostokąt 1"/>
          <p:cNvSpPr/>
          <p:nvPr/>
        </p:nvSpPr>
        <p:spPr>
          <a:xfrm>
            <a:off x="462150" y="5229200"/>
            <a:ext cx="8499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Działanie 8.2 Wsparcie osób poszukujących pracy</a:t>
            </a:r>
          </a:p>
          <a:p>
            <a:pPr algn="just"/>
            <a:endParaRPr lang="pl-PL" sz="1200" dirty="0" smtClean="0"/>
          </a:p>
          <a:p>
            <a:pPr algn="just"/>
            <a:r>
              <a:rPr lang="pl-PL" sz="1200" dirty="0" smtClean="0"/>
              <a:t>W </a:t>
            </a:r>
            <a:r>
              <a:rPr lang="pl-PL" sz="1200" dirty="0"/>
              <a:t>przypadku typów od 8.2.A do 8.2.E preferowane będą projekty koncentrujące się na terenie powiatów o najwyższej stopie bezrobocia oraz realizowane w ramach partnerstw publiczno-społecznych. Wsparcie będzie kierowane także do osób pozostających bez pracy zamieszkujących na obszarach wiejskich. Tereny te cechują się największymi opóźnieniami społeczno-gospodarczymi.</a:t>
            </a:r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570996" y="4581128"/>
            <a:ext cx="8148262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latin typeface="Calibri" pitchFamily="34" charset="0"/>
              </a:rPr>
              <a:t>Preferencje dla obszarów wiejskich</a:t>
            </a:r>
            <a:endParaRPr lang="pl-PL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83176" y="1117313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2"/>
          <p:cNvGrpSpPr/>
          <p:nvPr/>
        </p:nvGrpSpPr>
        <p:grpSpPr>
          <a:xfrm>
            <a:off x="395536" y="273686"/>
            <a:ext cx="8499181" cy="1067081"/>
            <a:chOff x="174527" y="-74155"/>
            <a:chExt cx="8499181" cy="7088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4527" y="-74155"/>
              <a:ext cx="8499181" cy="70884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Prostokąt 13"/>
            <p:cNvSpPr/>
            <p:nvPr/>
          </p:nvSpPr>
          <p:spPr>
            <a:xfrm>
              <a:off x="193208" y="-74155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OŚ PRIORYTETOWA </a:t>
              </a:r>
              <a:r>
                <a:rPr lang="pl-PL" sz="2800" b="1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9</a:t>
              </a:r>
              <a:r>
                <a:rPr lang="pl-PL" sz="2800" b="1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: </a:t>
              </a:r>
              <a:r>
                <a:rPr lang="pl-PL" sz="2800" b="1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WŁĄCZENIE SPOŁECZNE - EFS</a:t>
              </a:r>
              <a:endParaRPr lang="pl-PL" sz="2400" dirty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>
                <a:solidFill>
                  <a:sysClr val="window" lastClr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" name="Symbol zastępczy zawartości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4501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Łącznik prostoliniowy 9"/>
          <p:cNvCxnSpPr/>
          <p:nvPr/>
        </p:nvCxnSpPr>
        <p:spPr>
          <a:xfrm>
            <a:off x="3275856" y="3212976"/>
            <a:ext cx="792088" cy="15841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28985" y="1052736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2"/>
          <p:cNvGrpSpPr/>
          <p:nvPr/>
        </p:nvGrpSpPr>
        <p:grpSpPr>
          <a:xfrm>
            <a:off x="395536" y="273686"/>
            <a:ext cx="8499181" cy="1067081"/>
            <a:chOff x="174527" y="-74155"/>
            <a:chExt cx="8499181" cy="7088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4527" y="-74155"/>
              <a:ext cx="8499181" cy="70884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Prostokąt 13"/>
            <p:cNvSpPr/>
            <p:nvPr/>
          </p:nvSpPr>
          <p:spPr>
            <a:xfrm>
              <a:off x="193208" y="-74155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OŚ PRIORYTETOWA 10: EDUKACJA- </a:t>
              </a:r>
              <a:r>
                <a:rPr lang="pl-PL" sz="2800" b="1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EFS</a:t>
              </a:r>
              <a:endParaRPr lang="pl-PL" sz="2400" dirty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>
                <a:solidFill>
                  <a:sysClr val="window" lastClr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32710737"/>
              </p:ext>
            </p:extLst>
          </p:nvPr>
        </p:nvGraphicFramePr>
        <p:xfrm>
          <a:off x="20568" y="1372682"/>
          <a:ext cx="91440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Prostokąt 1"/>
          <p:cNvSpPr/>
          <p:nvPr/>
        </p:nvSpPr>
        <p:spPr>
          <a:xfrm>
            <a:off x="564894" y="4941168"/>
            <a:ext cx="8154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b="1" dirty="0"/>
              <a:t>Działanie 10.1. Zapewnienie równego dostępu do wysokiej jakości edukacji przedszkolnej</a:t>
            </a:r>
          </a:p>
          <a:p>
            <a:pPr algn="just"/>
            <a:r>
              <a:rPr lang="pl-PL" sz="1200" b="1" dirty="0"/>
              <a:t> </a:t>
            </a:r>
            <a:endParaRPr lang="pl-PL" sz="1200" dirty="0"/>
          </a:p>
          <a:p>
            <a:pPr algn="just"/>
            <a:r>
              <a:rPr lang="pl-PL" sz="1200" b="1" dirty="0"/>
              <a:t>Preferencje uzyskają projekty:</a:t>
            </a:r>
            <a:endParaRPr lang="pl-PL" sz="12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dirty="0"/>
              <a:t>realizowane na obszarach o niskim poziomie upowszechnienia edukacji przedszkolnej;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u="sng" dirty="0"/>
              <a:t>realizowane na obszarach wiejskich;</a:t>
            </a:r>
            <a:endParaRPr lang="pl-PL" sz="1200" dirty="0"/>
          </a:p>
          <a:p>
            <a:pPr algn="just"/>
            <a:r>
              <a:rPr lang="pl-PL" sz="1200" dirty="0"/>
              <a:t> 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51420" y="4149080"/>
            <a:ext cx="8148262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latin typeface="Calibri" pitchFamily="34" charset="0"/>
              </a:rPr>
              <a:t>Preferencje dla obszarów wiejskich</a:t>
            </a:r>
            <a:endParaRPr lang="pl-PL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61186" y="1052736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2"/>
          <p:cNvGrpSpPr/>
          <p:nvPr/>
        </p:nvGrpSpPr>
        <p:grpSpPr>
          <a:xfrm>
            <a:off x="395536" y="273686"/>
            <a:ext cx="8499181" cy="1067081"/>
            <a:chOff x="174527" y="-74155"/>
            <a:chExt cx="8499181" cy="7088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4527" y="-74155"/>
              <a:ext cx="8499181" cy="70884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Prostokąt 13"/>
            <p:cNvSpPr/>
            <p:nvPr/>
          </p:nvSpPr>
          <p:spPr>
            <a:xfrm>
              <a:off x="193208" y="-74155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lvl="0" algn="ctr"/>
              <a:r>
                <a:rPr lang="pl-PL" sz="2800" b="1" dirty="0">
                  <a:solidFill>
                    <a:schemeClr val="bg1"/>
                  </a:solidFill>
                </a:rPr>
                <a:t>Zintegrowane Inwestycje Terytorialne </a:t>
              </a:r>
              <a:endParaRPr lang="pl-PL" sz="2800" dirty="0">
                <a:solidFill>
                  <a:schemeClr val="bg1"/>
                </a:solidFill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>
                <a:solidFill>
                  <a:sysClr val="window" lastClr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6400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12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61186" y="1052736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2"/>
          <p:cNvGrpSpPr/>
          <p:nvPr/>
        </p:nvGrpSpPr>
        <p:grpSpPr>
          <a:xfrm>
            <a:off x="395536" y="273686"/>
            <a:ext cx="8499181" cy="1067081"/>
            <a:chOff x="174527" y="-74155"/>
            <a:chExt cx="8499181" cy="7088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4527" y="-74155"/>
              <a:ext cx="8499181" cy="70884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Prostokąt 13"/>
            <p:cNvSpPr/>
            <p:nvPr/>
          </p:nvSpPr>
          <p:spPr>
            <a:xfrm>
              <a:off x="193208" y="-74155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lvl="0" algn="ctr"/>
              <a:r>
                <a:rPr lang="pl-PL" sz="2800" b="1" dirty="0">
                  <a:solidFill>
                    <a:schemeClr val="bg1"/>
                  </a:solidFill>
                </a:rPr>
                <a:t>Zintegrowane Inwestycje Terytorialne </a:t>
              </a:r>
              <a:endParaRPr lang="pl-PL" sz="2800" dirty="0">
                <a:solidFill>
                  <a:schemeClr val="bg1"/>
                </a:solidFill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>
                <a:solidFill>
                  <a:sysClr val="window" lastClr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2744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55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61186" y="1052736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2"/>
          <p:cNvGrpSpPr/>
          <p:nvPr/>
        </p:nvGrpSpPr>
        <p:grpSpPr>
          <a:xfrm>
            <a:off x="395536" y="273686"/>
            <a:ext cx="8538898" cy="1067081"/>
            <a:chOff x="174527" y="-74155"/>
            <a:chExt cx="8538898" cy="7088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4527" y="-74155"/>
              <a:ext cx="8499181" cy="70884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Prostokąt 13"/>
            <p:cNvSpPr/>
            <p:nvPr/>
          </p:nvSpPr>
          <p:spPr>
            <a:xfrm>
              <a:off x="251604" y="-74155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>
                  <a:solidFill>
                    <a:schemeClr val="bg1"/>
                  </a:solidFill>
                </a:rPr>
                <a:t>Obszary  Strategicznej Interwencji</a:t>
              </a:r>
              <a:endParaRPr lang="pl-PL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>
                <a:solidFill>
                  <a:sysClr val="window" lastClr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3000" dirty="0" smtClean="0"/>
              <a:t>	 </a:t>
            </a:r>
            <a:r>
              <a:rPr lang="pl-PL" sz="3000" b="1" dirty="0" smtClean="0"/>
              <a:t>Obszary  </a:t>
            </a:r>
            <a:r>
              <a:rPr lang="pl-PL" sz="3000" b="1" dirty="0"/>
              <a:t>Strategicznej Interwencji </a:t>
            </a:r>
          </a:p>
          <a:p>
            <a:pPr marL="0" indent="0" algn="just">
              <a:buNone/>
            </a:pPr>
            <a:r>
              <a:rPr lang="pl-PL" sz="3000" dirty="0" smtClean="0"/>
              <a:t>Ponadto </a:t>
            </a:r>
            <a:r>
              <a:rPr lang="pl-PL" sz="3000" dirty="0"/>
              <a:t>zgodnie z zapisami </a:t>
            </a:r>
            <a:r>
              <a:rPr lang="pl-PL" sz="3000" dirty="0" smtClean="0"/>
              <a:t>programu zostanie skierowane </a:t>
            </a:r>
            <a:r>
              <a:rPr lang="pl-PL" sz="3000" dirty="0"/>
              <a:t>wsparcie do obszarów województwa dolnośląskiego, które nie są objęte mechanizmem </a:t>
            </a:r>
            <a:r>
              <a:rPr lang="pl-PL" sz="3000" dirty="0" smtClean="0"/>
              <a:t>Zintegrowanych Inwestycji </a:t>
            </a:r>
            <a:r>
              <a:rPr lang="pl-PL" sz="3000" dirty="0"/>
              <a:t>Terytorialnych (</a:t>
            </a:r>
            <a:r>
              <a:rPr lang="pl-PL" sz="3000" dirty="0" smtClean="0"/>
              <a:t>ZIT). Zapewni ono  trwały  </a:t>
            </a:r>
            <a:r>
              <a:rPr lang="pl-PL" sz="3000" dirty="0"/>
              <a:t>i zrównoważony rozwój całego regionu. Wsparcie w ramach Obszarów Strategicznej Interwencji wpisuje się </a:t>
            </a:r>
            <a:r>
              <a:rPr lang="pl-PL" sz="3000" dirty="0" smtClean="0"/>
              <a:t>w </a:t>
            </a:r>
            <a:r>
              <a:rPr lang="pl-PL" sz="3000" dirty="0"/>
              <a:t>Strategię Rozwoju Województwa Dolnośląskiego 2020 (SRWD 2020)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32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51520" y="188640"/>
            <a:ext cx="8641904" cy="43180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1800" cap="all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Regionalny Program Operacyjny Województwa Dolnośląskiego 2014-2020</a:t>
            </a:r>
            <a:endParaRPr lang="pl-PL" sz="1800" cap="all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4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251520" y="692696"/>
            <a:ext cx="8640960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prstClr val="white"/>
                </a:solidFill>
              </a:rPr>
              <a:t> SZOOP </a:t>
            </a:r>
            <a:r>
              <a:rPr lang="pl-PL" sz="2800" b="1" dirty="0" smtClean="0">
                <a:solidFill>
                  <a:prstClr val="white"/>
                </a:solidFill>
                <a:latin typeface="Calibri" pitchFamily="34" charset="0"/>
              </a:rPr>
              <a:t>RPO WD 2014-2020 </a:t>
            </a:r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677096" y="6237288"/>
            <a:ext cx="7135246" cy="48895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pl-PL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29663" y="141277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18 grudnia 2014 r. </a:t>
            </a:r>
            <a:r>
              <a:rPr lang="pl-PL" dirty="0" smtClean="0"/>
              <a:t>–</a:t>
            </a:r>
            <a:r>
              <a:rPr lang="pl-PL" b="1" dirty="0" smtClean="0"/>
              <a:t> </a:t>
            </a:r>
            <a:r>
              <a:rPr lang="pl-PL" dirty="0" smtClean="0"/>
              <a:t>Zatwierdzenie</a:t>
            </a:r>
            <a:r>
              <a:rPr lang="pl-PL" b="1" dirty="0" smtClean="0"/>
              <a:t> </a:t>
            </a:r>
            <a:r>
              <a:rPr lang="pl-PL" dirty="0" smtClean="0"/>
              <a:t>Regionalnego Programu Operacyjnego Województwa Dolnośląskiego </a:t>
            </a:r>
            <a:r>
              <a:rPr lang="pl-PL" dirty="0"/>
              <a:t>na </a:t>
            </a:r>
            <a:r>
              <a:rPr lang="pl-PL" dirty="0" smtClean="0"/>
              <a:t>lata 2014-2020</a:t>
            </a:r>
          </a:p>
          <a:p>
            <a:pPr marL="2154238" indent="-2154238">
              <a:tabLst>
                <a:tab pos="2154238" algn="l"/>
              </a:tabLst>
            </a:pPr>
            <a:endParaRPr lang="pl-PL" dirty="0"/>
          </a:p>
          <a:p>
            <a:r>
              <a:rPr lang="pl-PL" b="1" dirty="0"/>
              <a:t>4 marca 2015 r</a:t>
            </a:r>
            <a:r>
              <a:rPr lang="pl-PL" dirty="0"/>
              <a:t>. -  Zarząd Województwa Dolnośląskiego przyjął pierwszy projekt </a:t>
            </a:r>
            <a:r>
              <a:rPr lang="pl-PL" dirty="0" smtClean="0"/>
              <a:t>Szczegółowego </a:t>
            </a:r>
            <a:r>
              <a:rPr lang="pl-PL" dirty="0"/>
              <a:t>Opisu Osi Priorytetowych (SZOOP) RPO WD 2014-2020</a:t>
            </a:r>
          </a:p>
          <a:p>
            <a:endParaRPr lang="pl-PL" b="1" dirty="0"/>
          </a:p>
          <a:p>
            <a:r>
              <a:rPr lang="pl-PL" b="1" dirty="0"/>
              <a:t>9-24 marca 2015 r </a:t>
            </a:r>
            <a:r>
              <a:rPr lang="pl-PL" dirty="0"/>
              <a:t>– konsultacje społeczne SZOOP </a:t>
            </a:r>
            <a:endParaRPr lang="pl-PL" b="1" dirty="0"/>
          </a:p>
          <a:p>
            <a:endParaRPr lang="pl-PL" b="1" dirty="0"/>
          </a:p>
          <a:p>
            <a:r>
              <a:rPr lang="pl-PL" b="1" dirty="0"/>
              <a:t>16 -24 marca  2015 r. </a:t>
            </a:r>
            <a:r>
              <a:rPr lang="pl-PL" dirty="0"/>
              <a:t>-  w ramach konsultacji społecznych - spotkania informacyjne dla  </a:t>
            </a:r>
            <a:r>
              <a:rPr lang="pl-PL" dirty="0" smtClean="0"/>
              <a:t>potencjalnych </a:t>
            </a:r>
            <a:r>
              <a:rPr lang="pl-PL" dirty="0"/>
              <a:t>beneficjentów (możliwość zgłaszania uwag poprzez formularz)</a:t>
            </a:r>
          </a:p>
          <a:p>
            <a:endParaRPr lang="pl-PL" dirty="0"/>
          </a:p>
          <a:p>
            <a:r>
              <a:rPr lang="pl-PL" b="1" dirty="0" smtClean="0"/>
              <a:t>Maj </a:t>
            </a:r>
            <a:r>
              <a:rPr lang="pl-PL" b="1" dirty="0"/>
              <a:t>2015 r</a:t>
            </a:r>
            <a:r>
              <a:rPr lang="pl-PL" dirty="0"/>
              <a:t>. – odniesienie się do uwag  i przygotowanie raportu z konsultacji</a:t>
            </a:r>
          </a:p>
          <a:p>
            <a:endParaRPr lang="pl-PL" dirty="0"/>
          </a:p>
          <a:p>
            <a:r>
              <a:rPr lang="pl-PL" b="1" dirty="0" smtClean="0"/>
              <a:t>Czerwiec </a:t>
            </a:r>
            <a:r>
              <a:rPr lang="pl-PL" b="1" dirty="0"/>
              <a:t>2015 r</a:t>
            </a:r>
            <a:r>
              <a:rPr lang="pl-PL" dirty="0"/>
              <a:t>. – opiniowanie SZOOP przez </a:t>
            </a:r>
            <a:r>
              <a:rPr lang="pl-PL" dirty="0" err="1" smtClean="0"/>
              <a:t>MiR</a:t>
            </a:r>
            <a:r>
              <a:rPr lang="pl-PL" dirty="0" smtClean="0"/>
              <a:t> oraz finalne </a:t>
            </a:r>
            <a:r>
              <a:rPr lang="pl-PL" dirty="0"/>
              <a:t>zatwierdzenie SZOOP</a:t>
            </a:r>
          </a:p>
          <a:p>
            <a:endParaRPr lang="pl-PL" b="1" dirty="0"/>
          </a:p>
          <a:p>
            <a:r>
              <a:rPr lang="pl-PL" b="1" dirty="0" smtClean="0"/>
              <a:t>Od </a:t>
            </a:r>
            <a:r>
              <a:rPr lang="pl-PL" b="1" dirty="0"/>
              <a:t>III kwartału 2015 r. </a:t>
            </a:r>
            <a:r>
              <a:rPr lang="pl-PL" dirty="0"/>
              <a:t>-  uruchomienie pierwszych konkursów (w II kwartale nabór w trybie pozakonkursowym do działania 8.1)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6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61186" y="1052736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2"/>
          <p:cNvGrpSpPr/>
          <p:nvPr/>
        </p:nvGrpSpPr>
        <p:grpSpPr>
          <a:xfrm>
            <a:off x="395536" y="273686"/>
            <a:ext cx="8538898" cy="1067081"/>
            <a:chOff x="174527" y="-74155"/>
            <a:chExt cx="8538898" cy="708847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4527" y="-74155"/>
              <a:ext cx="8499181" cy="70884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Prostokąt 13"/>
            <p:cNvSpPr/>
            <p:nvPr/>
          </p:nvSpPr>
          <p:spPr>
            <a:xfrm>
              <a:off x="251604" y="-74155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  <a:latin typeface="Arial Narrow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>
                  <a:solidFill>
                    <a:schemeClr val="bg1"/>
                  </a:solidFill>
                </a:rPr>
                <a:t>Obszary  Strategicznej Interwencji</a:t>
              </a:r>
              <a:endParaRPr lang="pl-PL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>
                <a:solidFill>
                  <a:sysClr val="window" lastClr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704267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00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31D89AAF-5687-43CB-8A87-8E28336D2124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61186" y="1052736"/>
            <a:ext cx="8501063" cy="47513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Symbol zastępczy zawartości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5531"/>
            <a:ext cx="8064896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6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51520" y="188640"/>
            <a:ext cx="8641904" cy="43180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1800" cap="all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Regionalny Program Operacyjny Województwa Dolnośląskiego 2014-2020</a:t>
            </a:r>
            <a:endParaRPr lang="pl-PL" sz="1800" cap="all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85933" y="1242502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285293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dirty="0" smtClean="0"/>
          </a:p>
          <a:p>
            <a:pPr algn="just"/>
            <a:endParaRPr lang="pl-PL" sz="2400" dirty="0" smtClean="0"/>
          </a:p>
          <a:p>
            <a:pPr algn="just"/>
            <a:endParaRPr lang="pl-PL" sz="24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51327"/>
              </p:ext>
            </p:extLst>
          </p:nvPr>
        </p:nvGraphicFramePr>
        <p:xfrm>
          <a:off x="232722" y="1412776"/>
          <a:ext cx="8568951" cy="36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5"/>
                <a:gridCol w="1728192"/>
                <a:gridCol w="1699229"/>
                <a:gridCol w="1447201"/>
                <a:gridCol w="1390074"/>
              </a:tblGrid>
              <a:tr h="10120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PRIORYTET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Alokacja z Programu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poniżej 10 000 w EUR</a:t>
                      </a:r>
                      <a:br>
                        <a:rPr lang="pl-PL" sz="1200" u="none" strike="noStrike" dirty="0">
                          <a:effectLst/>
                        </a:rPr>
                      </a:br>
                      <a:r>
                        <a:rPr lang="pl-PL" sz="1200" u="none" strike="noStrike" dirty="0">
                          <a:effectLst/>
                        </a:rPr>
                        <a:t>(wg kursu EUR =4,1798 PLN)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Udział wsi i małych miast w alokacji Priorytetu na podstawie podpisanych umów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Limit określony </a:t>
                      </a:r>
                      <a:br>
                        <a:rPr lang="pl-PL" sz="1200" u="none" strike="noStrike" dirty="0">
                          <a:effectLst/>
                        </a:rPr>
                      </a:br>
                      <a:r>
                        <a:rPr lang="pl-PL" sz="1200" u="none" strike="noStrike" dirty="0">
                          <a:effectLst/>
                        </a:rPr>
                        <a:t>w Programie  dla wsi i małych miast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Przedsiębiorstwa i Innowacyjność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297 842 736,00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97 679 590,85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33%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Społeczeństwo informacyjne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97 051 591,00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39 309 103,29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41%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38%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273 196 914,00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122 781 326,76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45%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38%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Środowisko i bezpieczeństwo ekologiczne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128 759 928,00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85 814 250,97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67%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38%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Energetyka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36 394 347,00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13 762 214,74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38%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38%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Turystyka i Kultura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108 479 487,00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37 051 131,45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99 050 316,00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24 151 662,30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24%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15%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52 722 970,00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7 024 081,87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13%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Miasta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107 160 013,00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7 390 176,78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/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Pomoc Techniczna</a:t>
                      </a:r>
                      <a:endParaRPr lang="pl-PL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39 525 790,00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endParaRPr lang="pl-PL" sz="12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pl-PL" sz="12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pl-PL" sz="1200" u="none" strike="noStrike" dirty="0" smtClean="0">
                          <a:effectLst/>
                        </a:rPr>
                        <a:t>Suma </a:t>
                      </a:r>
                      <a:r>
                        <a:rPr lang="pl-PL" sz="1200" u="none" strike="noStrike" dirty="0">
                          <a:effectLst/>
                        </a:rPr>
                        <a:t>końcowa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1 240 184 092,00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434 963 539,02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72982" y="8808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RPO WD 2007-2013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58913" y="5450681"/>
            <a:ext cx="8462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/>
              <a:t>Dla kategorii interwencji „05 obszary wiejskie” (poza obszarami górskimi, wyspami lub o niskiej i bardzo niskiej gęstości zaludnienia) wartość dofinansowania z EFRR wynikająca z 435 podpisanych umów wynosi 302 849 618,57 EUR (1 265 850 835,70 PLN), co stanowi 113,57% całkowitej alokacji EFRR przewidzianej dla tej kategorii interwencji (alokacja w Programie dla tej kategorii interwencji wynosi 266 663 942 EUR), tj. 24,42% alokacji Programu.</a:t>
            </a:r>
          </a:p>
        </p:txBody>
      </p:sp>
    </p:spTree>
    <p:extLst>
      <p:ext uri="{BB962C8B-B14F-4D97-AF65-F5344CB8AC3E}">
        <p14:creationId xmlns:p14="http://schemas.microsoft.com/office/powerpoint/2010/main" val="18080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51520" y="188640"/>
            <a:ext cx="8641904" cy="43180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1800" cap="all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Regionalny Program Operacyjny Województwa Dolnośląskiego 2014-2020</a:t>
            </a:r>
            <a:endParaRPr lang="pl-PL" sz="1800" cap="all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2852936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endParaRPr lang="pl-PL" sz="2000" dirty="0" smtClean="0"/>
          </a:p>
          <a:p>
            <a:pPr algn="just"/>
            <a:endParaRPr lang="pl-PL" sz="2400" dirty="0" smtClean="0"/>
          </a:p>
          <a:p>
            <a:pPr algn="just"/>
            <a:endParaRPr lang="pl-PL" sz="2400" dirty="0" smtClean="0"/>
          </a:p>
          <a:p>
            <a:pPr algn="just"/>
            <a:endParaRPr lang="pl-PL" sz="2400" dirty="0" smtClean="0"/>
          </a:p>
          <a:p>
            <a:pPr algn="just"/>
            <a:endParaRPr lang="pl-PL" sz="2400" dirty="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807401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51520" y="188640"/>
            <a:ext cx="8641904" cy="43180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1800" cap="all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Regionalny Program Operacyjny Województwa Dolnośląskiego 2014-2020</a:t>
            </a:r>
            <a:endParaRPr lang="pl-PL" sz="1800" cap="all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4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677096" y="6237288"/>
            <a:ext cx="7135246" cy="48895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pl-PL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87397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RPO WD 2007-2013</a:t>
            </a:r>
          </a:p>
          <a:p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pl-PL" altLang="pl-PL" sz="2400" b="1" u="sng" dirty="0" smtClean="0"/>
              <a:t>Definicja </a:t>
            </a:r>
            <a:r>
              <a:rPr lang="pl-PL" altLang="pl-PL" sz="2400" b="1" u="sng" dirty="0"/>
              <a:t>obszarów wiejskich i małych miast </a:t>
            </a:r>
            <a:r>
              <a:rPr lang="pl-PL" altLang="pl-PL" sz="2400" dirty="0"/>
              <a:t/>
            </a:r>
            <a:br>
              <a:rPr lang="pl-PL" altLang="pl-PL" sz="2400" dirty="0"/>
            </a:br>
            <a:endParaRPr lang="pl-PL" altLang="pl-PL" sz="1200" dirty="0"/>
          </a:p>
          <a:p>
            <a:pPr algn="ctr"/>
            <a:r>
              <a:rPr lang="pl-PL" altLang="pl-PL" sz="2400" b="1" i="1" dirty="0" smtClean="0"/>
              <a:t>jednostki </a:t>
            </a:r>
            <a:r>
              <a:rPr lang="pl-PL" altLang="pl-PL" sz="2400" b="1" i="1" dirty="0"/>
              <a:t>osadnicze poza granicami miast oraz miasta zamieszkane przez populacje poniżej 10 000 mieszkańców wg faktycznej liczby mieszkańców w dniu 31 grudnia 2005 r.</a:t>
            </a:r>
          </a:p>
          <a:p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5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51520" y="188640"/>
            <a:ext cx="8641904" cy="43180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1800" cap="all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Regionalny Program Operacyjny Województwa Dolnośląskiego 2014-2020</a:t>
            </a:r>
            <a:endParaRPr lang="pl-PL" sz="1800" cap="all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4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677096" y="6237288"/>
            <a:ext cx="7135246" cy="48895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pl-PL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764704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RPO WD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2014-2020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Definicja</a:t>
            </a:r>
          </a:p>
          <a:p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pl-PL" sz="2000" b="1" dirty="0" smtClean="0">
                <a:latin typeface="Calibri" panose="020F0502020204030204" pitchFamily="34" charset="0"/>
              </a:rPr>
              <a:t>Obszary wiejskie </a:t>
            </a:r>
            <a:r>
              <a:rPr lang="pl-PL" sz="2000" dirty="0" smtClean="0">
                <a:latin typeface="Calibri" panose="020F0502020204030204" pitchFamily="34" charset="0"/>
              </a:rPr>
              <a:t>(o małej gęstości zaludnienia) – kod 03 (kody wymiaru terytorialnego wymienione w załączniku nr 1 do </a:t>
            </a:r>
            <a:r>
              <a:rPr lang="pl-PL" sz="2000" dirty="0" smtClean="0"/>
              <a:t>Rozporządzenia Wykonawczego Komisji </a:t>
            </a:r>
            <a:r>
              <a:rPr lang="pl-PL" sz="2000" dirty="0"/>
              <a:t>(UE) NR 215/2014 </a:t>
            </a:r>
            <a:r>
              <a:rPr lang="pl-PL" sz="2000" dirty="0" smtClean="0"/>
              <a:t>z </a:t>
            </a:r>
            <a:r>
              <a:rPr lang="pl-PL" sz="2000" dirty="0"/>
              <a:t>dnia 7 marca 2014 r. </a:t>
            </a:r>
            <a:r>
              <a:rPr lang="pl-PL" sz="2000" dirty="0" smtClean="0">
                <a:latin typeface="Calibri" panose="020F0502020204030204" pitchFamily="34" charset="0"/>
              </a:rPr>
              <a:t>) - jednostki określone zgodnie z klasyfikacją DEGURBA; </a:t>
            </a:r>
          </a:p>
          <a:p>
            <a:r>
              <a:rPr lang="pl-PL" sz="1200" dirty="0" smtClean="0">
                <a:latin typeface="Calibri" panose="020F0502020204030204" pitchFamily="34" charset="0"/>
              </a:rPr>
              <a:t>(</a:t>
            </a:r>
            <a:r>
              <a:rPr lang="pl-PL" sz="1200" dirty="0" smtClean="0"/>
              <a:t>Kategoria </a:t>
            </a:r>
            <a:r>
              <a:rPr lang="pl-PL" sz="1200" dirty="0"/>
              <a:t>3 DEGURBY powinna </a:t>
            </a:r>
            <a:r>
              <a:rPr lang="pl-PL" sz="1200" dirty="0" smtClean="0"/>
              <a:t>być </a:t>
            </a:r>
            <a:r>
              <a:rPr lang="pl-PL" sz="1200" dirty="0"/>
              <a:t>określana na podstawie</a:t>
            </a:r>
            <a:r>
              <a:rPr lang="pl-PL" sz="1200" dirty="0" smtClean="0"/>
              <a:t>: http</a:t>
            </a:r>
            <a:r>
              <a:rPr lang="pl-PL" sz="1200" dirty="0"/>
              <a:t>://ec.europa.eu/eurostat/ramon/miscellaneous/index.cfm?TargetUrl=DSP_DEGURBA  tabela z nagłówkiem "dla roku odniesienia </a:t>
            </a:r>
            <a:r>
              <a:rPr lang="pl-PL" sz="1200" dirty="0" smtClean="0"/>
              <a:t>2012”).</a:t>
            </a:r>
            <a:r>
              <a:rPr lang="pl-PL" sz="2400" b="1" dirty="0" smtClean="0">
                <a:latin typeface="Calibri" panose="020F0502020204030204" pitchFamily="34" charset="0"/>
              </a:rPr>
              <a:t/>
            </a:r>
            <a:br>
              <a:rPr lang="pl-PL" sz="2400" b="1" dirty="0" smtClean="0">
                <a:latin typeface="Calibri" panose="020F0502020204030204" pitchFamily="34" charset="0"/>
              </a:rPr>
            </a:br>
            <a:endParaRPr lang="pl-PL" sz="1200" b="1" dirty="0" smtClean="0"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/>
              <a:t>Zgodnie </a:t>
            </a:r>
            <a:r>
              <a:rPr lang="pl-PL" sz="2000" dirty="0"/>
              <a:t>z zapisami unijnych i krajowych dokumentów strategicznych (KSRR, KPZK 2030, UP) jednym z kluczowych kierunków interwencji w perspektywie 2014-2020 jest rozwój obszarów o najniższym poziomie dostępu i jakości usług publicznych (OSI zidentyfikowany na poziomie krajowym). </a:t>
            </a:r>
            <a:endParaRPr lang="pl-PL" sz="2000" dirty="0" smtClean="0"/>
          </a:p>
          <a:p>
            <a:pPr algn="just"/>
            <a:r>
              <a:rPr lang="pl-PL" sz="2000" dirty="0" smtClean="0"/>
              <a:t>Wsparcie </a:t>
            </a:r>
            <a:r>
              <a:rPr lang="pl-PL" sz="2000" dirty="0"/>
              <a:t>adresowane do obszarów wiejskich zaplanowano w ramach różnych osi priorytetowych poprzez </a:t>
            </a:r>
            <a:r>
              <a:rPr lang="pl-PL" sz="2000" dirty="0" smtClean="0"/>
              <a:t>m.in. preferencje </a:t>
            </a:r>
            <a:r>
              <a:rPr lang="pl-PL" sz="2000" dirty="0"/>
              <a:t>określone w odpowiednich </a:t>
            </a:r>
            <a:r>
              <a:rPr lang="pl-PL" sz="2000" dirty="0" smtClean="0"/>
              <a:t>działaniach. </a:t>
            </a:r>
          </a:p>
          <a:p>
            <a:pPr algn="ctr"/>
            <a:endParaRPr lang="pl-PL" sz="1200" b="1" u="sng" dirty="0" smtClean="0"/>
          </a:p>
          <a:p>
            <a:pPr algn="ctr"/>
            <a:r>
              <a:rPr lang="pl-PL" sz="2000" b="1" u="sng" dirty="0" smtClean="0"/>
              <a:t>Łącznie </a:t>
            </a:r>
            <a:r>
              <a:rPr lang="pl-PL" sz="2000" b="1" u="sng" dirty="0"/>
              <a:t>na obszary wiejskie przeznaczonych zostanie minimum 15% środków programu. </a:t>
            </a:r>
            <a:endParaRPr lang="pl-PL" sz="2000" b="1" u="sng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9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51520" y="188640"/>
            <a:ext cx="8641904" cy="43180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1800" cap="all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Regionalny Program Operacyjny Województwa Dolnośląskiego 2014-2020</a:t>
            </a:r>
            <a:endParaRPr lang="pl-PL" sz="1800" cap="all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4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1677096" y="6237288"/>
            <a:ext cx="7135246" cy="48895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pl-PL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5</a:t>
            </a:fld>
            <a:endParaRPr 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30184"/>
              </p:ext>
            </p:extLst>
          </p:nvPr>
        </p:nvGraphicFramePr>
        <p:xfrm>
          <a:off x="354606" y="764704"/>
          <a:ext cx="8480523" cy="5173841"/>
        </p:xfrm>
        <a:graphic>
          <a:graphicData uri="http://schemas.openxmlformats.org/drawingml/2006/table">
            <a:tbl>
              <a:tblPr/>
              <a:tblGrid>
                <a:gridCol w="4024252"/>
                <a:gridCol w="1937603"/>
                <a:gridCol w="2518668"/>
              </a:tblGrid>
              <a:tr h="26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Kolorem czerwonym zaznaczono osie priorytetowe, w których</a:t>
                      </a:r>
                      <a:r>
                        <a:rPr lang="pl-PL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przewiduje się preferencje dla obszarów wiejskich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Fundusz</a:t>
                      </a:r>
                      <a:endParaRPr lang="pl-PL" sz="12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Alokacja</a:t>
                      </a:r>
                      <a:r>
                        <a:rPr lang="pl-PL" sz="1200" b="1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(EUR)</a:t>
                      </a:r>
                      <a:endParaRPr lang="pl-PL" sz="12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Oś priorytetowa 1                                                     </a:t>
                      </a:r>
                      <a:r>
                        <a:rPr lang="pl-PL" sz="1200" b="1" u="none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PRZEDSIĘBIORSTWA I INNOWACJE</a:t>
                      </a:r>
                      <a:endParaRPr lang="pl-PL" sz="1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EFRR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415 546 718</a:t>
                      </a:r>
                      <a:endParaRPr lang="pl-PL" sz="1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Oś priorytetowa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TECHNOLOGIE INFORMACYJNO-KOMUNIKACYJNE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EFRR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66 386 308</a:t>
                      </a:r>
                      <a:endParaRPr lang="pl-PL" sz="1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Oś priorytetowa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GOSPODARKA NISKOEMISYJNA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EFRR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392 347 048</a:t>
                      </a:r>
                      <a:endParaRPr lang="pl-PL" sz="1200" b="1" dirty="0">
                        <a:latin typeface="Calibri" pitchFamily="34" charset="0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Oś priorytetowa 4                                                      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ŚRODOWISKO I ZASOBY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EFRR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180 030 665</a:t>
                      </a:r>
                      <a:endParaRPr lang="pl-PL" sz="1200" b="1" dirty="0">
                        <a:latin typeface="Calibri" pitchFamily="34" charset="0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Oś priorytetowa 5 </a:t>
                      </a:r>
                      <a:br>
                        <a:rPr lang="pl-PL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EFRR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340 626 305</a:t>
                      </a:r>
                      <a:endParaRPr lang="pl-PL" sz="1200" b="1" dirty="0">
                        <a:latin typeface="Calibri" pitchFamily="34" charset="0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Oś priorytetowa 6                                                 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INFRASTRUKTURA SPÓJNOŚCI SPOŁECZNEJ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EFRR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163 026 832</a:t>
                      </a:r>
                      <a:endParaRPr lang="pl-PL" sz="1200" b="1" dirty="0">
                        <a:latin typeface="Calibri" pitchFamily="34" charset="0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Oś priorytetowa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pl-PL" sz="12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INFRASTRUKTURA EDUKACYJNA</a:t>
                      </a:r>
                      <a:endParaRPr lang="pl-PL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EFRR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60 952 230</a:t>
                      </a:r>
                      <a:endParaRPr lang="pl-PL" sz="1200" b="1" dirty="0">
                        <a:latin typeface="Calibri" pitchFamily="34" charset="0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Oś priorytetowa 8 </a:t>
                      </a:r>
                      <a:br>
                        <a:rPr lang="pl-PL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RYNEK PRACY</a:t>
                      </a:r>
                      <a:endParaRPr lang="pl-PL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EFS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254 323 171</a:t>
                      </a:r>
                      <a:endParaRPr lang="pl-PL" sz="1200" b="1" dirty="0">
                        <a:latin typeface="Calibri" pitchFamily="34" charset="0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Oś priorytetowa 9 </a:t>
                      </a:r>
                      <a:br>
                        <a:rPr lang="pl-PL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WŁĄCZENIE SPOŁECZNE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EFS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143 926 219</a:t>
                      </a:r>
                      <a:endParaRPr lang="pl-PL" sz="1200" b="1" dirty="0">
                        <a:latin typeface="Calibri" pitchFamily="34" charset="0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Oś priorytetowa 10 </a:t>
                      </a:r>
                      <a:br>
                        <a:rPr lang="pl-PL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EDUKACJA</a:t>
                      </a:r>
                      <a:endParaRPr lang="pl-PL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EFS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156 181 093</a:t>
                      </a:r>
                      <a:endParaRPr lang="pl-PL" sz="1200" b="1" dirty="0">
                        <a:latin typeface="Calibri" pitchFamily="34" charset="0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POMOC TECHNICZNA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EFS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79 200 000</a:t>
                      </a:r>
                      <a:endParaRPr lang="pl-PL" sz="1200" b="1" dirty="0">
                        <a:latin typeface="Calibri" pitchFamily="34" charset="0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RAZEM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2 252 546 589</a:t>
                      </a:r>
                      <a:endParaRPr lang="pl-PL" sz="1200" b="1" dirty="0">
                        <a:latin typeface="Calibri" pitchFamily="34" charset="0"/>
                      </a:endParaRPr>
                    </a:p>
                  </a:txBody>
                  <a:tcPr marL="25786" marR="2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44624"/>
            <a:ext cx="9144000" cy="4318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8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8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Podtytuł 2"/>
          <p:cNvSpPr txBox="1">
            <a:spLocks/>
          </p:cNvSpPr>
          <p:nvPr/>
        </p:nvSpPr>
        <p:spPr>
          <a:xfrm>
            <a:off x="0" y="6237312"/>
            <a:ext cx="9144000" cy="48895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4572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Narrow" pitchFamily="34" charset="0"/>
              </a:rPr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1520" y="548680"/>
            <a:ext cx="8640960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Calibri" pitchFamily="34" charset="0"/>
              </a:rPr>
              <a:t>Indykatywna tabela finansowa – alokacja na obszary wiejskie </a:t>
            </a:r>
            <a:endParaRPr lang="pl-PL" sz="2400" b="1" dirty="0">
              <a:latin typeface="Calibri" pitchFamily="34" charset="0"/>
            </a:endParaRPr>
          </a:p>
        </p:txBody>
      </p:sp>
      <p:pic>
        <p:nvPicPr>
          <p:cNvPr id="5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67544" y="1052736"/>
            <a:ext cx="8064896" cy="1375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pl-PL" dirty="0" smtClean="0"/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>
              <a:latin typeface="Calibri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6</a:t>
            </a:fld>
            <a:endParaRPr 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69283"/>
              </p:ext>
            </p:extLst>
          </p:nvPr>
        </p:nvGraphicFramePr>
        <p:xfrm>
          <a:off x="467544" y="2276872"/>
          <a:ext cx="7992887" cy="3417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8977"/>
                <a:gridCol w="1162682"/>
                <a:gridCol w="1700614"/>
                <a:gridCol w="1700614"/>
              </a:tblGrid>
              <a:tr h="87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Oś priorytetowa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Fundusz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 smtClean="0">
                          <a:effectLst/>
                          <a:latin typeface="+mn-lt"/>
                        </a:rPr>
                        <a:t>Indykatywna alokacja </a:t>
                      </a:r>
                      <a:r>
                        <a:rPr lang="pl-PL" sz="1200" spc="20" dirty="0">
                          <a:effectLst/>
                          <a:latin typeface="+mn-lt"/>
                        </a:rPr>
                        <a:t>UE</a:t>
                      </a:r>
                      <a:endParaRPr lang="pl-PL" sz="12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(EUR)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Procent alokacji (%)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1. Przedsiębiorstwa i innowacje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EFRR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83 109 344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2. Technologie informacyjno-komunikacyjne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EFRR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13 297 257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3. Gospodarka niskoemisyjna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EFRR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17 263 270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4,4</a:t>
                      </a:r>
                      <a:endParaRPr lang="pl-P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4. Środowisko i zasoby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EFRR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72 012 266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pl-P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5. Transport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EFRR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36 447 015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6. Infrastruktura spójności społecznej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EFRR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22 891 436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7. Infrastruktura edukacyjna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EFRR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12 233 113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8. Rynek pracy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EFS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23 550 229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9. Włączenie społeczne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EFS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31 305 332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10. Edukacja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>
                          <a:effectLst/>
                          <a:latin typeface="+mn-lt"/>
                        </a:rPr>
                        <a:t>EFS</a:t>
                      </a:r>
                      <a:endParaRPr lang="pl-P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spc="20" dirty="0">
                          <a:effectLst/>
                          <a:latin typeface="+mn-lt"/>
                        </a:rPr>
                        <a:t>31 236 218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pl-P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467544" y="127638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Indykatywna alokacja UE planowana na projekty realizowane na obszarach wiejskich lub projekty, których ostatecznymi beneficjentami są podmioty/osoby z obszarów wiejskich lub realizowana infrastruktura obejmuje obszary wiejskie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5F2CA901-5ED6-4004-9951-A6AE3B7D19D5}" type="slidenum">
              <a:rPr lang="pl-PL" sz="1600" b="1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pl-PL" sz="1600" b="1" dirty="0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85750" y="1052513"/>
            <a:ext cx="8501063" cy="482441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125" name="pole tekstowe 5"/>
          <p:cNvSpPr txBox="1">
            <a:spLocks noChangeArrowheads="1"/>
          </p:cNvSpPr>
          <p:nvPr/>
        </p:nvSpPr>
        <p:spPr bwMode="auto">
          <a:xfrm>
            <a:off x="2627313" y="260350"/>
            <a:ext cx="58324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 b="1" smtClean="0">
              <a:solidFill>
                <a:srgbClr val="C00000"/>
              </a:solidFill>
            </a:endParaRPr>
          </a:p>
        </p:txBody>
      </p:sp>
      <p:pic>
        <p:nvPicPr>
          <p:cNvPr id="11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a 8"/>
          <p:cNvGrpSpPr/>
          <p:nvPr/>
        </p:nvGrpSpPr>
        <p:grpSpPr>
          <a:xfrm>
            <a:off x="431111" y="161890"/>
            <a:ext cx="8501292" cy="1953499"/>
            <a:chOff x="136700" y="-282036"/>
            <a:chExt cx="8501292" cy="1881457"/>
          </a:xfrm>
        </p:grpSpPr>
        <p:sp>
          <p:nvSpPr>
            <p:cNvPr id="10" name="Prostokąt zaokrąglony 9"/>
            <p:cNvSpPr/>
            <p:nvPr/>
          </p:nvSpPr>
          <p:spPr>
            <a:xfrm>
              <a:off x="136700" y="-140674"/>
              <a:ext cx="8501292" cy="138467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Prostokąt 12"/>
            <p:cNvSpPr/>
            <p:nvPr/>
          </p:nvSpPr>
          <p:spPr>
            <a:xfrm>
              <a:off x="136700" y="-282036"/>
              <a:ext cx="8448200" cy="18814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Oś Priorytetowa 1: PRZEDSIĘBIORSTWA I INNOWACJE </a:t>
              </a:r>
            </a:p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EFRR</a:t>
              </a:r>
              <a:endPara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30618344"/>
              </p:ext>
            </p:extLst>
          </p:nvPr>
        </p:nvGraphicFramePr>
        <p:xfrm>
          <a:off x="493036" y="2636912"/>
          <a:ext cx="849694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5F2CA901-5ED6-4004-9951-A6AE3B7D19D5}" type="slidenum">
              <a:rPr lang="pl-PL" sz="1600" b="1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pPr>
                <a:defRPr/>
              </a:pPr>
              <a:t>8</a:t>
            </a:fld>
            <a:endParaRPr lang="pl-PL" sz="1600" b="1" dirty="0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85750" y="1052513"/>
            <a:ext cx="8501063" cy="482441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125" name="pole tekstowe 5"/>
          <p:cNvSpPr txBox="1">
            <a:spLocks noChangeArrowheads="1"/>
          </p:cNvSpPr>
          <p:nvPr/>
        </p:nvSpPr>
        <p:spPr bwMode="auto">
          <a:xfrm>
            <a:off x="2627313" y="260350"/>
            <a:ext cx="58324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 b="1" smtClean="0">
              <a:solidFill>
                <a:srgbClr val="C00000"/>
              </a:solidFill>
            </a:endParaRPr>
          </a:p>
        </p:txBody>
      </p:sp>
      <p:pic>
        <p:nvPicPr>
          <p:cNvPr id="11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a 8"/>
          <p:cNvGrpSpPr/>
          <p:nvPr/>
        </p:nvGrpSpPr>
        <p:grpSpPr>
          <a:xfrm>
            <a:off x="431111" y="161890"/>
            <a:ext cx="8501292" cy="1953499"/>
            <a:chOff x="136700" y="-282036"/>
            <a:chExt cx="8501292" cy="1881457"/>
          </a:xfrm>
        </p:grpSpPr>
        <p:sp>
          <p:nvSpPr>
            <p:cNvPr id="10" name="Prostokąt zaokrąglony 9"/>
            <p:cNvSpPr/>
            <p:nvPr/>
          </p:nvSpPr>
          <p:spPr>
            <a:xfrm>
              <a:off x="136700" y="-140674"/>
              <a:ext cx="8501292" cy="138467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Prostokąt 12"/>
            <p:cNvSpPr/>
            <p:nvPr/>
          </p:nvSpPr>
          <p:spPr>
            <a:xfrm>
              <a:off x="136700" y="-282036"/>
              <a:ext cx="8448200" cy="18814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pl-P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Oś Priorytetowa 2</a:t>
              </a:r>
              <a:r>
                <a:rPr kumimoji="0" lang="pl-P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</a:rPr>
                <a:t>: </a:t>
              </a:r>
              <a:r>
                <a:rPr lang="pl-PL" sz="2800" b="1" dirty="0" smtClean="0">
                  <a:solidFill>
                    <a:schemeClr val="bg1"/>
                  </a:solidFill>
                  <a:latin typeface="Calibri" pitchFamily="34" charset="0"/>
                </a:rPr>
                <a:t>TECHNOLOGIE INFORMACYJNO-KOMUNIKACYJNE </a:t>
              </a:r>
              <a:r>
                <a:rPr kumimoji="0" lang="pl-P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EFRR</a:t>
              </a:r>
              <a:endPara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54433402"/>
              </p:ext>
            </p:extLst>
          </p:nvPr>
        </p:nvGraphicFramePr>
        <p:xfrm>
          <a:off x="507467" y="2348880"/>
          <a:ext cx="8424936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ymbol zastępczy numeru slajdu 4"/>
          <p:cNvSpPr txBox="1">
            <a:spLocks/>
          </p:cNvSpPr>
          <p:nvPr/>
        </p:nvSpPr>
        <p:spPr>
          <a:xfrm>
            <a:off x="142875" y="6286500"/>
            <a:ext cx="230505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48B3C18D-B439-4081-AF72-5F2CFECFE7DE}" type="slidenum">
              <a:rPr lang="pl-PL" sz="16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85750" y="1125538"/>
            <a:ext cx="8501063" cy="467995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ts val="5800"/>
              </a:lnSpc>
              <a:spcBef>
                <a:spcPct val="0"/>
              </a:spcBef>
              <a:defRPr/>
            </a:pPr>
            <a:endParaRPr lang="pl-PL" sz="3600" b="1" dirty="0">
              <a:ln w="12700"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372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a 12"/>
          <p:cNvGrpSpPr/>
          <p:nvPr/>
        </p:nvGrpSpPr>
        <p:grpSpPr>
          <a:xfrm>
            <a:off x="414216" y="405458"/>
            <a:ext cx="8499181" cy="1079326"/>
            <a:chOff x="137542" y="0"/>
            <a:chExt cx="8499181" cy="382671"/>
          </a:xfrm>
        </p:grpSpPr>
        <p:sp>
          <p:nvSpPr>
            <p:cNvPr id="10" name="Prostokąt zaokrąglony 9"/>
            <p:cNvSpPr/>
            <p:nvPr/>
          </p:nvSpPr>
          <p:spPr>
            <a:xfrm>
              <a:off x="137542" y="0"/>
              <a:ext cx="8499181" cy="382671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1" name="Prostokąt 10"/>
            <p:cNvSpPr/>
            <p:nvPr/>
          </p:nvSpPr>
          <p:spPr>
            <a:xfrm>
              <a:off x="156222" y="18680"/>
              <a:ext cx="8461821" cy="3639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36234" tIns="0" rIns="236234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pl-PL" sz="2800" b="1" dirty="0" smtClean="0">
                <a:solidFill>
                  <a:sysClr val="window" lastClr="FFFFFF"/>
                </a:solidFill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 smtClean="0">
                  <a:solidFill>
                    <a:sysClr val="window" lastClr="FFFFFF"/>
                  </a:solidFill>
                </a:rPr>
                <a:t>Oś Priorytetowa 3: GOSPODARKA NISKOEMISYJNA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 smtClean="0">
                  <a:solidFill>
                    <a:sysClr val="window" lastClr="FFFFFF"/>
                  </a:solidFill>
                  <a:latin typeface="Calibri" pitchFamily="34" charset="0"/>
                </a:rPr>
                <a:t>EFRR</a:t>
              </a:r>
              <a:endParaRPr lang="pl-PL" sz="2800" dirty="0">
                <a:solidFill>
                  <a:sysClr val="window" lastClr="FFFFFF"/>
                </a:solidFill>
                <a:latin typeface="Calibri" pitchFamily="34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800" b="1" dirty="0" smtClean="0">
                  <a:solidFill>
                    <a:sysClr val="window" lastClr="FFFFFF"/>
                  </a:solidFill>
                </a:rPr>
                <a:t> </a:t>
              </a:r>
              <a:endParaRPr lang="pl-PL" sz="2800" dirty="0">
                <a:solidFill>
                  <a:sysClr val="window" lastClr="FFFFFF"/>
                </a:solidFill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84259060"/>
              </p:ext>
            </p:extLst>
          </p:nvPr>
        </p:nvGraphicFramePr>
        <p:xfrm>
          <a:off x="539552" y="2276872"/>
          <a:ext cx="8496944" cy="352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5D4A-950C-49A9-8FAD-7D4FB75D994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1664</Words>
  <Application>Microsoft Office PowerPoint</Application>
  <PresentationFormat>Pokaz na ekranie (4:3)</PresentationFormat>
  <Paragraphs>432</Paragraphs>
  <Slides>23</Slides>
  <Notes>23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Regionalny Program Operacyjny Województwa Dolnośląskiego 2014-2020</vt:lpstr>
      <vt:lpstr>Regionalny Program Operacyjny Województwa Dolnośląskiego 2014-2020</vt:lpstr>
      <vt:lpstr>Regionalny Program Operacyjny Województwa Dolnośląskiego 2014-2020</vt:lpstr>
      <vt:lpstr>Regionalny Program Operacyjny Województwa Dolnośląskiego 2014-2020</vt:lpstr>
      <vt:lpstr>Regionalny Program Operacyjny Województwa Dolnośląskiego 2014-2020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Regionalny Program Operacyjny Województwa Dolnośląskiego 2014-2020</vt:lpstr>
      <vt:lpstr>Regionalny Program Operacyjny Województwa Dolnośląskiego 2014-2020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Regionalny Program Operacyjny Województwa Dolnośląskiego 2014-2020</dc:title>
  <dc:creator>Your User Name</dc:creator>
  <cp:lastModifiedBy>Agata Gęsiak-Kaniuka</cp:lastModifiedBy>
  <cp:revision>389</cp:revision>
  <cp:lastPrinted>2015-05-13T09:19:08Z</cp:lastPrinted>
  <dcterms:created xsi:type="dcterms:W3CDTF">2014-09-19T07:49:10Z</dcterms:created>
  <dcterms:modified xsi:type="dcterms:W3CDTF">2015-05-13T13:00:40Z</dcterms:modified>
</cp:coreProperties>
</file>